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2" d="100"/>
          <a:sy n="52" d="100"/>
        </p:scale>
        <p:origin x="66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C6BA4-115B-4891-CE7B-968C69B1D93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SE"/>
          </a:p>
        </p:txBody>
      </p:sp>
      <p:sp>
        <p:nvSpPr>
          <p:cNvPr id="3" name="Subtitle 2">
            <a:extLst>
              <a:ext uri="{FF2B5EF4-FFF2-40B4-BE49-F238E27FC236}">
                <a16:creationId xmlns:a16="http://schemas.microsoft.com/office/drawing/2014/main" id="{0CD1BA9B-BD6C-34C4-2DEC-CE4B7B2042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E"/>
          </a:p>
        </p:txBody>
      </p:sp>
      <p:sp>
        <p:nvSpPr>
          <p:cNvPr id="4" name="Date Placeholder 3">
            <a:extLst>
              <a:ext uri="{FF2B5EF4-FFF2-40B4-BE49-F238E27FC236}">
                <a16:creationId xmlns:a16="http://schemas.microsoft.com/office/drawing/2014/main" id="{3A5D307F-0182-1542-D023-2ABA74172652}"/>
              </a:ext>
            </a:extLst>
          </p:cNvPr>
          <p:cNvSpPr>
            <a:spLocks noGrp="1"/>
          </p:cNvSpPr>
          <p:nvPr>
            <p:ph type="dt" sz="half" idx="10"/>
          </p:nvPr>
        </p:nvSpPr>
        <p:spPr/>
        <p:txBody>
          <a:bodyPr/>
          <a:lstStyle/>
          <a:p>
            <a:fld id="{EAFD3C64-8F5A-4B8B-A116-BC0D8CD38494}" type="datetimeFigureOut">
              <a:rPr lang="en-SE" smtClean="0"/>
              <a:t>2024-11-13</a:t>
            </a:fld>
            <a:endParaRPr lang="en-SE"/>
          </a:p>
        </p:txBody>
      </p:sp>
      <p:sp>
        <p:nvSpPr>
          <p:cNvPr id="5" name="Footer Placeholder 4">
            <a:extLst>
              <a:ext uri="{FF2B5EF4-FFF2-40B4-BE49-F238E27FC236}">
                <a16:creationId xmlns:a16="http://schemas.microsoft.com/office/drawing/2014/main" id="{6A6E78F3-0D3C-58FD-61A7-20DC8C63F301}"/>
              </a:ext>
            </a:extLst>
          </p:cNvPr>
          <p:cNvSpPr>
            <a:spLocks noGrp="1"/>
          </p:cNvSpPr>
          <p:nvPr>
            <p:ph type="ftr" sz="quarter" idx="11"/>
          </p:nvPr>
        </p:nvSpPr>
        <p:spPr/>
        <p:txBody>
          <a:bodyPr/>
          <a:lstStyle/>
          <a:p>
            <a:endParaRPr lang="en-SE"/>
          </a:p>
        </p:txBody>
      </p:sp>
      <p:sp>
        <p:nvSpPr>
          <p:cNvPr id="6" name="Slide Number Placeholder 5">
            <a:extLst>
              <a:ext uri="{FF2B5EF4-FFF2-40B4-BE49-F238E27FC236}">
                <a16:creationId xmlns:a16="http://schemas.microsoft.com/office/drawing/2014/main" id="{A5BB9EF1-BCEC-AEE6-B8B1-E0291CBE30D3}"/>
              </a:ext>
            </a:extLst>
          </p:cNvPr>
          <p:cNvSpPr>
            <a:spLocks noGrp="1"/>
          </p:cNvSpPr>
          <p:nvPr>
            <p:ph type="sldNum" sz="quarter" idx="12"/>
          </p:nvPr>
        </p:nvSpPr>
        <p:spPr/>
        <p:txBody>
          <a:bodyPr/>
          <a:lstStyle/>
          <a:p>
            <a:fld id="{F1655DA3-41FC-4AAE-8C32-FFE2FE0B54CE}" type="slidenum">
              <a:rPr lang="en-SE" smtClean="0"/>
              <a:t>‹#›</a:t>
            </a:fld>
            <a:endParaRPr lang="en-SE"/>
          </a:p>
        </p:txBody>
      </p:sp>
    </p:spTree>
    <p:extLst>
      <p:ext uri="{BB962C8B-B14F-4D97-AF65-F5344CB8AC3E}">
        <p14:creationId xmlns:p14="http://schemas.microsoft.com/office/powerpoint/2010/main" val="686480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D5F14-4231-7F51-51AA-9DB17FA633AD}"/>
              </a:ext>
            </a:extLst>
          </p:cNvPr>
          <p:cNvSpPr>
            <a:spLocks noGrp="1"/>
          </p:cNvSpPr>
          <p:nvPr>
            <p:ph type="title"/>
          </p:nvPr>
        </p:nvSpPr>
        <p:spPr/>
        <p:txBody>
          <a:bodyPr/>
          <a:lstStyle/>
          <a:p>
            <a:r>
              <a:rPr lang="en-US"/>
              <a:t>Click to edit Master title style</a:t>
            </a:r>
            <a:endParaRPr lang="en-SE"/>
          </a:p>
        </p:txBody>
      </p:sp>
      <p:sp>
        <p:nvSpPr>
          <p:cNvPr id="3" name="Vertical Text Placeholder 2">
            <a:extLst>
              <a:ext uri="{FF2B5EF4-FFF2-40B4-BE49-F238E27FC236}">
                <a16:creationId xmlns:a16="http://schemas.microsoft.com/office/drawing/2014/main" id="{CCEDE4BD-D21F-0805-5E0C-5C4023BF97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4" name="Date Placeholder 3">
            <a:extLst>
              <a:ext uri="{FF2B5EF4-FFF2-40B4-BE49-F238E27FC236}">
                <a16:creationId xmlns:a16="http://schemas.microsoft.com/office/drawing/2014/main" id="{C5C64075-2670-EBB0-D68C-B1F9F820FC5A}"/>
              </a:ext>
            </a:extLst>
          </p:cNvPr>
          <p:cNvSpPr>
            <a:spLocks noGrp="1"/>
          </p:cNvSpPr>
          <p:nvPr>
            <p:ph type="dt" sz="half" idx="10"/>
          </p:nvPr>
        </p:nvSpPr>
        <p:spPr/>
        <p:txBody>
          <a:bodyPr/>
          <a:lstStyle/>
          <a:p>
            <a:fld id="{EAFD3C64-8F5A-4B8B-A116-BC0D8CD38494}" type="datetimeFigureOut">
              <a:rPr lang="en-SE" smtClean="0"/>
              <a:t>2024-11-13</a:t>
            </a:fld>
            <a:endParaRPr lang="en-SE"/>
          </a:p>
        </p:txBody>
      </p:sp>
      <p:sp>
        <p:nvSpPr>
          <p:cNvPr id="5" name="Footer Placeholder 4">
            <a:extLst>
              <a:ext uri="{FF2B5EF4-FFF2-40B4-BE49-F238E27FC236}">
                <a16:creationId xmlns:a16="http://schemas.microsoft.com/office/drawing/2014/main" id="{4A58EAE7-C9A5-93F1-8644-8EFB8F467E01}"/>
              </a:ext>
            </a:extLst>
          </p:cNvPr>
          <p:cNvSpPr>
            <a:spLocks noGrp="1"/>
          </p:cNvSpPr>
          <p:nvPr>
            <p:ph type="ftr" sz="quarter" idx="11"/>
          </p:nvPr>
        </p:nvSpPr>
        <p:spPr/>
        <p:txBody>
          <a:bodyPr/>
          <a:lstStyle/>
          <a:p>
            <a:endParaRPr lang="en-SE"/>
          </a:p>
        </p:txBody>
      </p:sp>
      <p:sp>
        <p:nvSpPr>
          <p:cNvPr id="6" name="Slide Number Placeholder 5">
            <a:extLst>
              <a:ext uri="{FF2B5EF4-FFF2-40B4-BE49-F238E27FC236}">
                <a16:creationId xmlns:a16="http://schemas.microsoft.com/office/drawing/2014/main" id="{FEBF52C7-389E-D82D-7CEC-C623A42305EE}"/>
              </a:ext>
            </a:extLst>
          </p:cNvPr>
          <p:cNvSpPr>
            <a:spLocks noGrp="1"/>
          </p:cNvSpPr>
          <p:nvPr>
            <p:ph type="sldNum" sz="quarter" idx="12"/>
          </p:nvPr>
        </p:nvSpPr>
        <p:spPr/>
        <p:txBody>
          <a:bodyPr/>
          <a:lstStyle/>
          <a:p>
            <a:fld id="{F1655DA3-41FC-4AAE-8C32-FFE2FE0B54CE}" type="slidenum">
              <a:rPr lang="en-SE" smtClean="0"/>
              <a:t>‹#›</a:t>
            </a:fld>
            <a:endParaRPr lang="en-SE"/>
          </a:p>
        </p:txBody>
      </p:sp>
    </p:spTree>
    <p:extLst>
      <p:ext uri="{BB962C8B-B14F-4D97-AF65-F5344CB8AC3E}">
        <p14:creationId xmlns:p14="http://schemas.microsoft.com/office/powerpoint/2010/main" val="821406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B59FA2-0AE5-BF7A-2BB6-327D453DC48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SE"/>
          </a:p>
        </p:txBody>
      </p:sp>
      <p:sp>
        <p:nvSpPr>
          <p:cNvPr id="3" name="Vertical Text Placeholder 2">
            <a:extLst>
              <a:ext uri="{FF2B5EF4-FFF2-40B4-BE49-F238E27FC236}">
                <a16:creationId xmlns:a16="http://schemas.microsoft.com/office/drawing/2014/main" id="{D4F34099-C0A7-4720-BB6A-2DACBEEFD6E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4" name="Date Placeholder 3">
            <a:extLst>
              <a:ext uri="{FF2B5EF4-FFF2-40B4-BE49-F238E27FC236}">
                <a16:creationId xmlns:a16="http://schemas.microsoft.com/office/drawing/2014/main" id="{E7962A38-F7E0-9098-012B-BF8D704632C0}"/>
              </a:ext>
            </a:extLst>
          </p:cNvPr>
          <p:cNvSpPr>
            <a:spLocks noGrp="1"/>
          </p:cNvSpPr>
          <p:nvPr>
            <p:ph type="dt" sz="half" idx="10"/>
          </p:nvPr>
        </p:nvSpPr>
        <p:spPr/>
        <p:txBody>
          <a:bodyPr/>
          <a:lstStyle/>
          <a:p>
            <a:fld id="{EAFD3C64-8F5A-4B8B-A116-BC0D8CD38494}" type="datetimeFigureOut">
              <a:rPr lang="en-SE" smtClean="0"/>
              <a:t>2024-11-13</a:t>
            </a:fld>
            <a:endParaRPr lang="en-SE"/>
          </a:p>
        </p:txBody>
      </p:sp>
      <p:sp>
        <p:nvSpPr>
          <p:cNvPr id="5" name="Footer Placeholder 4">
            <a:extLst>
              <a:ext uri="{FF2B5EF4-FFF2-40B4-BE49-F238E27FC236}">
                <a16:creationId xmlns:a16="http://schemas.microsoft.com/office/drawing/2014/main" id="{FF9B987C-AEF7-90CE-7458-04AD869F05AF}"/>
              </a:ext>
            </a:extLst>
          </p:cNvPr>
          <p:cNvSpPr>
            <a:spLocks noGrp="1"/>
          </p:cNvSpPr>
          <p:nvPr>
            <p:ph type="ftr" sz="quarter" idx="11"/>
          </p:nvPr>
        </p:nvSpPr>
        <p:spPr/>
        <p:txBody>
          <a:bodyPr/>
          <a:lstStyle/>
          <a:p>
            <a:endParaRPr lang="en-SE"/>
          </a:p>
        </p:txBody>
      </p:sp>
      <p:sp>
        <p:nvSpPr>
          <p:cNvPr id="6" name="Slide Number Placeholder 5">
            <a:extLst>
              <a:ext uri="{FF2B5EF4-FFF2-40B4-BE49-F238E27FC236}">
                <a16:creationId xmlns:a16="http://schemas.microsoft.com/office/drawing/2014/main" id="{BE431356-57CC-5243-C91A-C7430C9CD3D7}"/>
              </a:ext>
            </a:extLst>
          </p:cNvPr>
          <p:cNvSpPr>
            <a:spLocks noGrp="1"/>
          </p:cNvSpPr>
          <p:nvPr>
            <p:ph type="sldNum" sz="quarter" idx="12"/>
          </p:nvPr>
        </p:nvSpPr>
        <p:spPr/>
        <p:txBody>
          <a:bodyPr/>
          <a:lstStyle/>
          <a:p>
            <a:fld id="{F1655DA3-41FC-4AAE-8C32-FFE2FE0B54CE}" type="slidenum">
              <a:rPr lang="en-SE" smtClean="0"/>
              <a:t>‹#›</a:t>
            </a:fld>
            <a:endParaRPr lang="en-SE"/>
          </a:p>
        </p:txBody>
      </p:sp>
    </p:spTree>
    <p:extLst>
      <p:ext uri="{BB962C8B-B14F-4D97-AF65-F5344CB8AC3E}">
        <p14:creationId xmlns:p14="http://schemas.microsoft.com/office/powerpoint/2010/main" val="1654970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F3DD0-9C0B-3692-881C-C183A212BB7C}"/>
              </a:ext>
            </a:extLst>
          </p:cNvPr>
          <p:cNvSpPr>
            <a:spLocks noGrp="1"/>
          </p:cNvSpPr>
          <p:nvPr>
            <p:ph type="title"/>
          </p:nvPr>
        </p:nvSpPr>
        <p:spPr/>
        <p:txBody>
          <a:bodyPr/>
          <a:lstStyle/>
          <a:p>
            <a:r>
              <a:rPr lang="en-US"/>
              <a:t>Click to edit Master title style</a:t>
            </a:r>
            <a:endParaRPr lang="en-SE"/>
          </a:p>
        </p:txBody>
      </p:sp>
      <p:sp>
        <p:nvSpPr>
          <p:cNvPr id="3" name="Content Placeholder 2">
            <a:extLst>
              <a:ext uri="{FF2B5EF4-FFF2-40B4-BE49-F238E27FC236}">
                <a16:creationId xmlns:a16="http://schemas.microsoft.com/office/drawing/2014/main" id="{DE4B6994-8B9C-FAA0-E068-08CED54532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4" name="Date Placeholder 3">
            <a:extLst>
              <a:ext uri="{FF2B5EF4-FFF2-40B4-BE49-F238E27FC236}">
                <a16:creationId xmlns:a16="http://schemas.microsoft.com/office/drawing/2014/main" id="{C22DC3FF-63F6-638A-DBD1-6608EA61A76F}"/>
              </a:ext>
            </a:extLst>
          </p:cNvPr>
          <p:cNvSpPr>
            <a:spLocks noGrp="1"/>
          </p:cNvSpPr>
          <p:nvPr>
            <p:ph type="dt" sz="half" idx="10"/>
          </p:nvPr>
        </p:nvSpPr>
        <p:spPr/>
        <p:txBody>
          <a:bodyPr/>
          <a:lstStyle/>
          <a:p>
            <a:fld id="{EAFD3C64-8F5A-4B8B-A116-BC0D8CD38494}" type="datetimeFigureOut">
              <a:rPr lang="en-SE" smtClean="0"/>
              <a:t>2024-11-13</a:t>
            </a:fld>
            <a:endParaRPr lang="en-SE"/>
          </a:p>
        </p:txBody>
      </p:sp>
      <p:sp>
        <p:nvSpPr>
          <p:cNvPr id="5" name="Footer Placeholder 4">
            <a:extLst>
              <a:ext uri="{FF2B5EF4-FFF2-40B4-BE49-F238E27FC236}">
                <a16:creationId xmlns:a16="http://schemas.microsoft.com/office/drawing/2014/main" id="{DDFB3397-FCEF-89D3-F086-0EAFEAE8FD6B}"/>
              </a:ext>
            </a:extLst>
          </p:cNvPr>
          <p:cNvSpPr>
            <a:spLocks noGrp="1"/>
          </p:cNvSpPr>
          <p:nvPr>
            <p:ph type="ftr" sz="quarter" idx="11"/>
          </p:nvPr>
        </p:nvSpPr>
        <p:spPr/>
        <p:txBody>
          <a:bodyPr/>
          <a:lstStyle/>
          <a:p>
            <a:endParaRPr lang="en-SE"/>
          </a:p>
        </p:txBody>
      </p:sp>
      <p:sp>
        <p:nvSpPr>
          <p:cNvPr id="6" name="Slide Number Placeholder 5">
            <a:extLst>
              <a:ext uri="{FF2B5EF4-FFF2-40B4-BE49-F238E27FC236}">
                <a16:creationId xmlns:a16="http://schemas.microsoft.com/office/drawing/2014/main" id="{930D6875-43AA-5154-7E1A-85DB070D8543}"/>
              </a:ext>
            </a:extLst>
          </p:cNvPr>
          <p:cNvSpPr>
            <a:spLocks noGrp="1"/>
          </p:cNvSpPr>
          <p:nvPr>
            <p:ph type="sldNum" sz="quarter" idx="12"/>
          </p:nvPr>
        </p:nvSpPr>
        <p:spPr/>
        <p:txBody>
          <a:bodyPr/>
          <a:lstStyle/>
          <a:p>
            <a:fld id="{F1655DA3-41FC-4AAE-8C32-FFE2FE0B54CE}" type="slidenum">
              <a:rPr lang="en-SE" smtClean="0"/>
              <a:t>‹#›</a:t>
            </a:fld>
            <a:endParaRPr lang="en-SE"/>
          </a:p>
        </p:txBody>
      </p:sp>
    </p:spTree>
    <p:extLst>
      <p:ext uri="{BB962C8B-B14F-4D97-AF65-F5344CB8AC3E}">
        <p14:creationId xmlns:p14="http://schemas.microsoft.com/office/powerpoint/2010/main" val="3553016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43D03-DAD1-2E58-569E-DFE7BE8D355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SE"/>
          </a:p>
        </p:txBody>
      </p:sp>
      <p:sp>
        <p:nvSpPr>
          <p:cNvPr id="3" name="Text Placeholder 2">
            <a:extLst>
              <a:ext uri="{FF2B5EF4-FFF2-40B4-BE49-F238E27FC236}">
                <a16:creationId xmlns:a16="http://schemas.microsoft.com/office/drawing/2014/main" id="{E93355F6-F916-7C3C-DB75-229D0E0D89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97F93B-89F8-58CB-7E58-3690AAB48F40}"/>
              </a:ext>
            </a:extLst>
          </p:cNvPr>
          <p:cNvSpPr>
            <a:spLocks noGrp="1"/>
          </p:cNvSpPr>
          <p:nvPr>
            <p:ph type="dt" sz="half" idx="10"/>
          </p:nvPr>
        </p:nvSpPr>
        <p:spPr/>
        <p:txBody>
          <a:bodyPr/>
          <a:lstStyle/>
          <a:p>
            <a:fld id="{EAFD3C64-8F5A-4B8B-A116-BC0D8CD38494}" type="datetimeFigureOut">
              <a:rPr lang="en-SE" smtClean="0"/>
              <a:t>2024-11-13</a:t>
            </a:fld>
            <a:endParaRPr lang="en-SE"/>
          </a:p>
        </p:txBody>
      </p:sp>
      <p:sp>
        <p:nvSpPr>
          <p:cNvPr id="5" name="Footer Placeholder 4">
            <a:extLst>
              <a:ext uri="{FF2B5EF4-FFF2-40B4-BE49-F238E27FC236}">
                <a16:creationId xmlns:a16="http://schemas.microsoft.com/office/drawing/2014/main" id="{46DCD09E-4793-2A82-4F17-7F136DA670FE}"/>
              </a:ext>
            </a:extLst>
          </p:cNvPr>
          <p:cNvSpPr>
            <a:spLocks noGrp="1"/>
          </p:cNvSpPr>
          <p:nvPr>
            <p:ph type="ftr" sz="quarter" idx="11"/>
          </p:nvPr>
        </p:nvSpPr>
        <p:spPr/>
        <p:txBody>
          <a:bodyPr/>
          <a:lstStyle/>
          <a:p>
            <a:endParaRPr lang="en-SE"/>
          </a:p>
        </p:txBody>
      </p:sp>
      <p:sp>
        <p:nvSpPr>
          <p:cNvPr id="6" name="Slide Number Placeholder 5">
            <a:extLst>
              <a:ext uri="{FF2B5EF4-FFF2-40B4-BE49-F238E27FC236}">
                <a16:creationId xmlns:a16="http://schemas.microsoft.com/office/drawing/2014/main" id="{1A4EBB19-BBDF-0FA0-C423-C9D17AFF5177}"/>
              </a:ext>
            </a:extLst>
          </p:cNvPr>
          <p:cNvSpPr>
            <a:spLocks noGrp="1"/>
          </p:cNvSpPr>
          <p:nvPr>
            <p:ph type="sldNum" sz="quarter" idx="12"/>
          </p:nvPr>
        </p:nvSpPr>
        <p:spPr/>
        <p:txBody>
          <a:bodyPr/>
          <a:lstStyle/>
          <a:p>
            <a:fld id="{F1655DA3-41FC-4AAE-8C32-FFE2FE0B54CE}" type="slidenum">
              <a:rPr lang="en-SE" smtClean="0"/>
              <a:t>‹#›</a:t>
            </a:fld>
            <a:endParaRPr lang="en-SE"/>
          </a:p>
        </p:txBody>
      </p:sp>
    </p:spTree>
    <p:extLst>
      <p:ext uri="{BB962C8B-B14F-4D97-AF65-F5344CB8AC3E}">
        <p14:creationId xmlns:p14="http://schemas.microsoft.com/office/powerpoint/2010/main" val="4035579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A3103-A108-433A-9E45-CF22CFFE2561}"/>
              </a:ext>
            </a:extLst>
          </p:cNvPr>
          <p:cNvSpPr>
            <a:spLocks noGrp="1"/>
          </p:cNvSpPr>
          <p:nvPr>
            <p:ph type="title"/>
          </p:nvPr>
        </p:nvSpPr>
        <p:spPr/>
        <p:txBody>
          <a:bodyPr/>
          <a:lstStyle/>
          <a:p>
            <a:r>
              <a:rPr lang="en-US"/>
              <a:t>Click to edit Master title style</a:t>
            </a:r>
            <a:endParaRPr lang="en-SE"/>
          </a:p>
        </p:txBody>
      </p:sp>
      <p:sp>
        <p:nvSpPr>
          <p:cNvPr id="3" name="Content Placeholder 2">
            <a:extLst>
              <a:ext uri="{FF2B5EF4-FFF2-40B4-BE49-F238E27FC236}">
                <a16:creationId xmlns:a16="http://schemas.microsoft.com/office/drawing/2014/main" id="{055C993A-F361-E0C0-5CFD-05C5C79323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4" name="Content Placeholder 3">
            <a:extLst>
              <a:ext uri="{FF2B5EF4-FFF2-40B4-BE49-F238E27FC236}">
                <a16:creationId xmlns:a16="http://schemas.microsoft.com/office/drawing/2014/main" id="{F79F0F37-323C-EFE7-A194-0CA93E95073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5" name="Date Placeholder 4">
            <a:extLst>
              <a:ext uri="{FF2B5EF4-FFF2-40B4-BE49-F238E27FC236}">
                <a16:creationId xmlns:a16="http://schemas.microsoft.com/office/drawing/2014/main" id="{D0C9B3CB-9222-458A-6BF2-5FA0ADC12E3D}"/>
              </a:ext>
            </a:extLst>
          </p:cNvPr>
          <p:cNvSpPr>
            <a:spLocks noGrp="1"/>
          </p:cNvSpPr>
          <p:nvPr>
            <p:ph type="dt" sz="half" idx="10"/>
          </p:nvPr>
        </p:nvSpPr>
        <p:spPr/>
        <p:txBody>
          <a:bodyPr/>
          <a:lstStyle/>
          <a:p>
            <a:fld id="{EAFD3C64-8F5A-4B8B-A116-BC0D8CD38494}" type="datetimeFigureOut">
              <a:rPr lang="en-SE" smtClean="0"/>
              <a:t>2024-11-13</a:t>
            </a:fld>
            <a:endParaRPr lang="en-SE"/>
          </a:p>
        </p:txBody>
      </p:sp>
      <p:sp>
        <p:nvSpPr>
          <p:cNvPr id="6" name="Footer Placeholder 5">
            <a:extLst>
              <a:ext uri="{FF2B5EF4-FFF2-40B4-BE49-F238E27FC236}">
                <a16:creationId xmlns:a16="http://schemas.microsoft.com/office/drawing/2014/main" id="{D0A6C8EB-C20F-6038-5973-E8D57BD12E59}"/>
              </a:ext>
            </a:extLst>
          </p:cNvPr>
          <p:cNvSpPr>
            <a:spLocks noGrp="1"/>
          </p:cNvSpPr>
          <p:nvPr>
            <p:ph type="ftr" sz="quarter" idx="11"/>
          </p:nvPr>
        </p:nvSpPr>
        <p:spPr/>
        <p:txBody>
          <a:bodyPr/>
          <a:lstStyle/>
          <a:p>
            <a:endParaRPr lang="en-SE"/>
          </a:p>
        </p:txBody>
      </p:sp>
      <p:sp>
        <p:nvSpPr>
          <p:cNvPr id="7" name="Slide Number Placeholder 6">
            <a:extLst>
              <a:ext uri="{FF2B5EF4-FFF2-40B4-BE49-F238E27FC236}">
                <a16:creationId xmlns:a16="http://schemas.microsoft.com/office/drawing/2014/main" id="{2402397A-B5D7-AF7D-D9C5-02E50664D56D}"/>
              </a:ext>
            </a:extLst>
          </p:cNvPr>
          <p:cNvSpPr>
            <a:spLocks noGrp="1"/>
          </p:cNvSpPr>
          <p:nvPr>
            <p:ph type="sldNum" sz="quarter" idx="12"/>
          </p:nvPr>
        </p:nvSpPr>
        <p:spPr/>
        <p:txBody>
          <a:bodyPr/>
          <a:lstStyle/>
          <a:p>
            <a:fld id="{F1655DA3-41FC-4AAE-8C32-FFE2FE0B54CE}" type="slidenum">
              <a:rPr lang="en-SE" smtClean="0"/>
              <a:t>‹#›</a:t>
            </a:fld>
            <a:endParaRPr lang="en-SE"/>
          </a:p>
        </p:txBody>
      </p:sp>
    </p:spTree>
    <p:extLst>
      <p:ext uri="{BB962C8B-B14F-4D97-AF65-F5344CB8AC3E}">
        <p14:creationId xmlns:p14="http://schemas.microsoft.com/office/powerpoint/2010/main" val="1512490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23A32-3444-BA9A-DACA-310D53799516}"/>
              </a:ext>
            </a:extLst>
          </p:cNvPr>
          <p:cNvSpPr>
            <a:spLocks noGrp="1"/>
          </p:cNvSpPr>
          <p:nvPr>
            <p:ph type="title"/>
          </p:nvPr>
        </p:nvSpPr>
        <p:spPr>
          <a:xfrm>
            <a:off x="839788" y="365125"/>
            <a:ext cx="10515600" cy="1325563"/>
          </a:xfrm>
        </p:spPr>
        <p:txBody>
          <a:bodyPr/>
          <a:lstStyle/>
          <a:p>
            <a:r>
              <a:rPr lang="en-US"/>
              <a:t>Click to edit Master title style</a:t>
            </a:r>
            <a:endParaRPr lang="en-SE"/>
          </a:p>
        </p:txBody>
      </p:sp>
      <p:sp>
        <p:nvSpPr>
          <p:cNvPr id="3" name="Text Placeholder 2">
            <a:extLst>
              <a:ext uri="{FF2B5EF4-FFF2-40B4-BE49-F238E27FC236}">
                <a16:creationId xmlns:a16="http://schemas.microsoft.com/office/drawing/2014/main" id="{3C14D73C-F427-6A01-96DF-4ECE776C6B1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D5B510-8592-BBC7-239B-6077CDE4493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5" name="Text Placeholder 4">
            <a:extLst>
              <a:ext uri="{FF2B5EF4-FFF2-40B4-BE49-F238E27FC236}">
                <a16:creationId xmlns:a16="http://schemas.microsoft.com/office/drawing/2014/main" id="{760C2C9A-A35C-6275-E9A2-A3513C7B3C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C8740CC-49D2-3624-3D1C-91B2BBFBFD1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7" name="Date Placeholder 6">
            <a:extLst>
              <a:ext uri="{FF2B5EF4-FFF2-40B4-BE49-F238E27FC236}">
                <a16:creationId xmlns:a16="http://schemas.microsoft.com/office/drawing/2014/main" id="{BCE08FF3-89A3-8B88-8C99-31123ECE065A}"/>
              </a:ext>
            </a:extLst>
          </p:cNvPr>
          <p:cNvSpPr>
            <a:spLocks noGrp="1"/>
          </p:cNvSpPr>
          <p:nvPr>
            <p:ph type="dt" sz="half" idx="10"/>
          </p:nvPr>
        </p:nvSpPr>
        <p:spPr/>
        <p:txBody>
          <a:bodyPr/>
          <a:lstStyle/>
          <a:p>
            <a:fld id="{EAFD3C64-8F5A-4B8B-A116-BC0D8CD38494}" type="datetimeFigureOut">
              <a:rPr lang="en-SE" smtClean="0"/>
              <a:t>2024-11-13</a:t>
            </a:fld>
            <a:endParaRPr lang="en-SE"/>
          </a:p>
        </p:txBody>
      </p:sp>
      <p:sp>
        <p:nvSpPr>
          <p:cNvPr id="8" name="Footer Placeholder 7">
            <a:extLst>
              <a:ext uri="{FF2B5EF4-FFF2-40B4-BE49-F238E27FC236}">
                <a16:creationId xmlns:a16="http://schemas.microsoft.com/office/drawing/2014/main" id="{D0334875-6E30-B339-AD6B-0914EF33C934}"/>
              </a:ext>
            </a:extLst>
          </p:cNvPr>
          <p:cNvSpPr>
            <a:spLocks noGrp="1"/>
          </p:cNvSpPr>
          <p:nvPr>
            <p:ph type="ftr" sz="quarter" idx="11"/>
          </p:nvPr>
        </p:nvSpPr>
        <p:spPr/>
        <p:txBody>
          <a:bodyPr/>
          <a:lstStyle/>
          <a:p>
            <a:endParaRPr lang="en-SE"/>
          </a:p>
        </p:txBody>
      </p:sp>
      <p:sp>
        <p:nvSpPr>
          <p:cNvPr id="9" name="Slide Number Placeholder 8">
            <a:extLst>
              <a:ext uri="{FF2B5EF4-FFF2-40B4-BE49-F238E27FC236}">
                <a16:creationId xmlns:a16="http://schemas.microsoft.com/office/drawing/2014/main" id="{C988D526-CA11-036D-788E-2810F2BA64B5}"/>
              </a:ext>
            </a:extLst>
          </p:cNvPr>
          <p:cNvSpPr>
            <a:spLocks noGrp="1"/>
          </p:cNvSpPr>
          <p:nvPr>
            <p:ph type="sldNum" sz="quarter" idx="12"/>
          </p:nvPr>
        </p:nvSpPr>
        <p:spPr/>
        <p:txBody>
          <a:bodyPr/>
          <a:lstStyle/>
          <a:p>
            <a:fld id="{F1655DA3-41FC-4AAE-8C32-FFE2FE0B54CE}" type="slidenum">
              <a:rPr lang="en-SE" smtClean="0"/>
              <a:t>‹#›</a:t>
            </a:fld>
            <a:endParaRPr lang="en-SE"/>
          </a:p>
        </p:txBody>
      </p:sp>
    </p:spTree>
    <p:extLst>
      <p:ext uri="{BB962C8B-B14F-4D97-AF65-F5344CB8AC3E}">
        <p14:creationId xmlns:p14="http://schemas.microsoft.com/office/powerpoint/2010/main" val="1816749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84D85-8430-33D7-1D3D-1E44DF6FB777}"/>
              </a:ext>
            </a:extLst>
          </p:cNvPr>
          <p:cNvSpPr>
            <a:spLocks noGrp="1"/>
          </p:cNvSpPr>
          <p:nvPr>
            <p:ph type="title"/>
          </p:nvPr>
        </p:nvSpPr>
        <p:spPr/>
        <p:txBody>
          <a:bodyPr/>
          <a:lstStyle/>
          <a:p>
            <a:r>
              <a:rPr lang="en-US"/>
              <a:t>Click to edit Master title style</a:t>
            </a:r>
            <a:endParaRPr lang="en-SE"/>
          </a:p>
        </p:txBody>
      </p:sp>
      <p:sp>
        <p:nvSpPr>
          <p:cNvPr id="3" name="Date Placeholder 2">
            <a:extLst>
              <a:ext uri="{FF2B5EF4-FFF2-40B4-BE49-F238E27FC236}">
                <a16:creationId xmlns:a16="http://schemas.microsoft.com/office/drawing/2014/main" id="{95B2A9C3-000E-5408-CEAE-947A55CE51EF}"/>
              </a:ext>
            </a:extLst>
          </p:cNvPr>
          <p:cNvSpPr>
            <a:spLocks noGrp="1"/>
          </p:cNvSpPr>
          <p:nvPr>
            <p:ph type="dt" sz="half" idx="10"/>
          </p:nvPr>
        </p:nvSpPr>
        <p:spPr/>
        <p:txBody>
          <a:bodyPr/>
          <a:lstStyle/>
          <a:p>
            <a:fld id="{EAFD3C64-8F5A-4B8B-A116-BC0D8CD38494}" type="datetimeFigureOut">
              <a:rPr lang="en-SE" smtClean="0"/>
              <a:t>2024-11-13</a:t>
            </a:fld>
            <a:endParaRPr lang="en-SE"/>
          </a:p>
        </p:txBody>
      </p:sp>
      <p:sp>
        <p:nvSpPr>
          <p:cNvPr id="4" name="Footer Placeholder 3">
            <a:extLst>
              <a:ext uri="{FF2B5EF4-FFF2-40B4-BE49-F238E27FC236}">
                <a16:creationId xmlns:a16="http://schemas.microsoft.com/office/drawing/2014/main" id="{F493D833-4F17-A73B-594E-DE961C0656E3}"/>
              </a:ext>
            </a:extLst>
          </p:cNvPr>
          <p:cNvSpPr>
            <a:spLocks noGrp="1"/>
          </p:cNvSpPr>
          <p:nvPr>
            <p:ph type="ftr" sz="quarter" idx="11"/>
          </p:nvPr>
        </p:nvSpPr>
        <p:spPr/>
        <p:txBody>
          <a:bodyPr/>
          <a:lstStyle/>
          <a:p>
            <a:endParaRPr lang="en-SE"/>
          </a:p>
        </p:txBody>
      </p:sp>
      <p:sp>
        <p:nvSpPr>
          <p:cNvPr id="5" name="Slide Number Placeholder 4">
            <a:extLst>
              <a:ext uri="{FF2B5EF4-FFF2-40B4-BE49-F238E27FC236}">
                <a16:creationId xmlns:a16="http://schemas.microsoft.com/office/drawing/2014/main" id="{B51EF796-CFB9-8000-09AB-79C93100CB76}"/>
              </a:ext>
            </a:extLst>
          </p:cNvPr>
          <p:cNvSpPr>
            <a:spLocks noGrp="1"/>
          </p:cNvSpPr>
          <p:nvPr>
            <p:ph type="sldNum" sz="quarter" idx="12"/>
          </p:nvPr>
        </p:nvSpPr>
        <p:spPr/>
        <p:txBody>
          <a:bodyPr/>
          <a:lstStyle/>
          <a:p>
            <a:fld id="{F1655DA3-41FC-4AAE-8C32-FFE2FE0B54CE}" type="slidenum">
              <a:rPr lang="en-SE" smtClean="0"/>
              <a:t>‹#›</a:t>
            </a:fld>
            <a:endParaRPr lang="en-SE"/>
          </a:p>
        </p:txBody>
      </p:sp>
    </p:spTree>
    <p:extLst>
      <p:ext uri="{BB962C8B-B14F-4D97-AF65-F5344CB8AC3E}">
        <p14:creationId xmlns:p14="http://schemas.microsoft.com/office/powerpoint/2010/main" val="3799159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975BCF-6FCB-4B4B-61E5-8E87C397052F}"/>
              </a:ext>
            </a:extLst>
          </p:cNvPr>
          <p:cNvSpPr>
            <a:spLocks noGrp="1"/>
          </p:cNvSpPr>
          <p:nvPr>
            <p:ph type="dt" sz="half" idx="10"/>
          </p:nvPr>
        </p:nvSpPr>
        <p:spPr/>
        <p:txBody>
          <a:bodyPr/>
          <a:lstStyle/>
          <a:p>
            <a:fld id="{EAFD3C64-8F5A-4B8B-A116-BC0D8CD38494}" type="datetimeFigureOut">
              <a:rPr lang="en-SE" smtClean="0"/>
              <a:t>2024-11-13</a:t>
            </a:fld>
            <a:endParaRPr lang="en-SE"/>
          </a:p>
        </p:txBody>
      </p:sp>
      <p:sp>
        <p:nvSpPr>
          <p:cNvPr id="3" name="Footer Placeholder 2">
            <a:extLst>
              <a:ext uri="{FF2B5EF4-FFF2-40B4-BE49-F238E27FC236}">
                <a16:creationId xmlns:a16="http://schemas.microsoft.com/office/drawing/2014/main" id="{5EC1F51C-640C-3244-2F33-964A81C5F0E7}"/>
              </a:ext>
            </a:extLst>
          </p:cNvPr>
          <p:cNvSpPr>
            <a:spLocks noGrp="1"/>
          </p:cNvSpPr>
          <p:nvPr>
            <p:ph type="ftr" sz="quarter" idx="11"/>
          </p:nvPr>
        </p:nvSpPr>
        <p:spPr/>
        <p:txBody>
          <a:bodyPr/>
          <a:lstStyle/>
          <a:p>
            <a:endParaRPr lang="en-SE"/>
          </a:p>
        </p:txBody>
      </p:sp>
      <p:sp>
        <p:nvSpPr>
          <p:cNvPr id="4" name="Slide Number Placeholder 3">
            <a:extLst>
              <a:ext uri="{FF2B5EF4-FFF2-40B4-BE49-F238E27FC236}">
                <a16:creationId xmlns:a16="http://schemas.microsoft.com/office/drawing/2014/main" id="{BA539C5C-D367-A690-9F9A-65DDEF231738}"/>
              </a:ext>
            </a:extLst>
          </p:cNvPr>
          <p:cNvSpPr>
            <a:spLocks noGrp="1"/>
          </p:cNvSpPr>
          <p:nvPr>
            <p:ph type="sldNum" sz="quarter" idx="12"/>
          </p:nvPr>
        </p:nvSpPr>
        <p:spPr/>
        <p:txBody>
          <a:bodyPr/>
          <a:lstStyle/>
          <a:p>
            <a:fld id="{F1655DA3-41FC-4AAE-8C32-FFE2FE0B54CE}" type="slidenum">
              <a:rPr lang="en-SE" smtClean="0"/>
              <a:t>‹#›</a:t>
            </a:fld>
            <a:endParaRPr lang="en-SE"/>
          </a:p>
        </p:txBody>
      </p:sp>
    </p:spTree>
    <p:extLst>
      <p:ext uri="{BB962C8B-B14F-4D97-AF65-F5344CB8AC3E}">
        <p14:creationId xmlns:p14="http://schemas.microsoft.com/office/powerpoint/2010/main" val="2774379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FC931-312A-487A-AC1A-E701C52FC5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E"/>
          </a:p>
        </p:txBody>
      </p:sp>
      <p:sp>
        <p:nvSpPr>
          <p:cNvPr id="3" name="Content Placeholder 2">
            <a:extLst>
              <a:ext uri="{FF2B5EF4-FFF2-40B4-BE49-F238E27FC236}">
                <a16:creationId xmlns:a16="http://schemas.microsoft.com/office/drawing/2014/main" id="{3C0D93E0-DF63-F095-234A-D14924E7B2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4" name="Text Placeholder 3">
            <a:extLst>
              <a:ext uri="{FF2B5EF4-FFF2-40B4-BE49-F238E27FC236}">
                <a16:creationId xmlns:a16="http://schemas.microsoft.com/office/drawing/2014/main" id="{CAB21377-A19B-3528-3DF5-7B4B9B2BE5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D631D0-9D56-B85A-EB6F-B2C70043622D}"/>
              </a:ext>
            </a:extLst>
          </p:cNvPr>
          <p:cNvSpPr>
            <a:spLocks noGrp="1"/>
          </p:cNvSpPr>
          <p:nvPr>
            <p:ph type="dt" sz="half" idx="10"/>
          </p:nvPr>
        </p:nvSpPr>
        <p:spPr/>
        <p:txBody>
          <a:bodyPr/>
          <a:lstStyle/>
          <a:p>
            <a:fld id="{EAFD3C64-8F5A-4B8B-A116-BC0D8CD38494}" type="datetimeFigureOut">
              <a:rPr lang="en-SE" smtClean="0"/>
              <a:t>2024-11-13</a:t>
            </a:fld>
            <a:endParaRPr lang="en-SE"/>
          </a:p>
        </p:txBody>
      </p:sp>
      <p:sp>
        <p:nvSpPr>
          <p:cNvPr id="6" name="Footer Placeholder 5">
            <a:extLst>
              <a:ext uri="{FF2B5EF4-FFF2-40B4-BE49-F238E27FC236}">
                <a16:creationId xmlns:a16="http://schemas.microsoft.com/office/drawing/2014/main" id="{B1292D27-D772-284D-4BB6-5EFC326A3705}"/>
              </a:ext>
            </a:extLst>
          </p:cNvPr>
          <p:cNvSpPr>
            <a:spLocks noGrp="1"/>
          </p:cNvSpPr>
          <p:nvPr>
            <p:ph type="ftr" sz="quarter" idx="11"/>
          </p:nvPr>
        </p:nvSpPr>
        <p:spPr/>
        <p:txBody>
          <a:bodyPr/>
          <a:lstStyle/>
          <a:p>
            <a:endParaRPr lang="en-SE"/>
          </a:p>
        </p:txBody>
      </p:sp>
      <p:sp>
        <p:nvSpPr>
          <p:cNvPr id="7" name="Slide Number Placeholder 6">
            <a:extLst>
              <a:ext uri="{FF2B5EF4-FFF2-40B4-BE49-F238E27FC236}">
                <a16:creationId xmlns:a16="http://schemas.microsoft.com/office/drawing/2014/main" id="{2F27B566-AE5D-C3D2-4AB7-3EAD002FED33}"/>
              </a:ext>
            </a:extLst>
          </p:cNvPr>
          <p:cNvSpPr>
            <a:spLocks noGrp="1"/>
          </p:cNvSpPr>
          <p:nvPr>
            <p:ph type="sldNum" sz="quarter" idx="12"/>
          </p:nvPr>
        </p:nvSpPr>
        <p:spPr/>
        <p:txBody>
          <a:bodyPr/>
          <a:lstStyle/>
          <a:p>
            <a:fld id="{F1655DA3-41FC-4AAE-8C32-FFE2FE0B54CE}" type="slidenum">
              <a:rPr lang="en-SE" smtClean="0"/>
              <a:t>‹#›</a:t>
            </a:fld>
            <a:endParaRPr lang="en-SE"/>
          </a:p>
        </p:txBody>
      </p:sp>
    </p:spTree>
    <p:extLst>
      <p:ext uri="{BB962C8B-B14F-4D97-AF65-F5344CB8AC3E}">
        <p14:creationId xmlns:p14="http://schemas.microsoft.com/office/powerpoint/2010/main" val="3386728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EC51C-BF4D-679E-AD72-181CA97D81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E"/>
          </a:p>
        </p:txBody>
      </p:sp>
      <p:sp>
        <p:nvSpPr>
          <p:cNvPr id="3" name="Picture Placeholder 2">
            <a:extLst>
              <a:ext uri="{FF2B5EF4-FFF2-40B4-BE49-F238E27FC236}">
                <a16:creationId xmlns:a16="http://schemas.microsoft.com/office/drawing/2014/main" id="{F1583449-4842-50DB-184E-11D8DB6BE8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E"/>
          </a:p>
        </p:txBody>
      </p:sp>
      <p:sp>
        <p:nvSpPr>
          <p:cNvPr id="4" name="Text Placeholder 3">
            <a:extLst>
              <a:ext uri="{FF2B5EF4-FFF2-40B4-BE49-F238E27FC236}">
                <a16:creationId xmlns:a16="http://schemas.microsoft.com/office/drawing/2014/main" id="{D7145C45-6ECF-A5C7-A8DE-76F2192AFA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D063F4-C0B0-940E-A57D-BC13A5C61ED6}"/>
              </a:ext>
            </a:extLst>
          </p:cNvPr>
          <p:cNvSpPr>
            <a:spLocks noGrp="1"/>
          </p:cNvSpPr>
          <p:nvPr>
            <p:ph type="dt" sz="half" idx="10"/>
          </p:nvPr>
        </p:nvSpPr>
        <p:spPr/>
        <p:txBody>
          <a:bodyPr/>
          <a:lstStyle/>
          <a:p>
            <a:fld id="{EAFD3C64-8F5A-4B8B-A116-BC0D8CD38494}" type="datetimeFigureOut">
              <a:rPr lang="en-SE" smtClean="0"/>
              <a:t>2024-11-13</a:t>
            </a:fld>
            <a:endParaRPr lang="en-SE"/>
          </a:p>
        </p:txBody>
      </p:sp>
      <p:sp>
        <p:nvSpPr>
          <p:cNvPr id="6" name="Footer Placeholder 5">
            <a:extLst>
              <a:ext uri="{FF2B5EF4-FFF2-40B4-BE49-F238E27FC236}">
                <a16:creationId xmlns:a16="http://schemas.microsoft.com/office/drawing/2014/main" id="{44D6A2AB-A70A-E7A8-5DE6-9C2F9FB48C9C}"/>
              </a:ext>
            </a:extLst>
          </p:cNvPr>
          <p:cNvSpPr>
            <a:spLocks noGrp="1"/>
          </p:cNvSpPr>
          <p:nvPr>
            <p:ph type="ftr" sz="quarter" idx="11"/>
          </p:nvPr>
        </p:nvSpPr>
        <p:spPr/>
        <p:txBody>
          <a:bodyPr/>
          <a:lstStyle/>
          <a:p>
            <a:endParaRPr lang="en-SE"/>
          </a:p>
        </p:txBody>
      </p:sp>
      <p:sp>
        <p:nvSpPr>
          <p:cNvPr id="7" name="Slide Number Placeholder 6">
            <a:extLst>
              <a:ext uri="{FF2B5EF4-FFF2-40B4-BE49-F238E27FC236}">
                <a16:creationId xmlns:a16="http://schemas.microsoft.com/office/drawing/2014/main" id="{9827376C-A393-6EC1-6E56-ED001DB126CB}"/>
              </a:ext>
            </a:extLst>
          </p:cNvPr>
          <p:cNvSpPr>
            <a:spLocks noGrp="1"/>
          </p:cNvSpPr>
          <p:nvPr>
            <p:ph type="sldNum" sz="quarter" idx="12"/>
          </p:nvPr>
        </p:nvSpPr>
        <p:spPr/>
        <p:txBody>
          <a:bodyPr/>
          <a:lstStyle/>
          <a:p>
            <a:fld id="{F1655DA3-41FC-4AAE-8C32-FFE2FE0B54CE}" type="slidenum">
              <a:rPr lang="en-SE" smtClean="0"/>
              <a:t>‹#›</a:t>
            </a:fld>
            <a:endParaRPr lang="en-SE"/>
          </a:p>
        </p:txBody>
      </p:sp>
    </p:spTree>
    <p:extLst>
      <p:ext uri="{BB962C8B-B14F-4D97-AF65-F5344CB8AC3E}">
        <p14:creationId xmlns:p14="http://schemas.microsoft.com/office/powerpoint/2010/main" val="32790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021D80-8BFA-E94E-4737-493FD5976B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SE"/>
          </a:p>
        </p:txBody>
      </p:sp>
      <p:sp>
        <p:nvSpPr>
          <p:cNvPr id="3" name="Text Placeholder 2">
            <a:extLst>
              <a:ext uri="{FF2B5EF4-FFF2-40B4-BE49-F238E27FC236}">
                <a16:creationId xmlns:a16="http://schemas.microsoft.com/office/drawing/2014/main" id="{1570D89B-A035-8822-CB2D-C3AC0B3D36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E"/>
          </a:p>
        </p:txBody>
      </p:sp>
      <p:sp>
        <p:nvSpPr>
          <p:cNvPr id="4" name="Date Placeholder 3">
            <a:extLst>
              <a:ext uri="{FF2B5EF4-FFF2-40B4-BE49-F238E27FC236}">
                <a16:creationId xmlns:a16="http://schemas.microsoft.com/office/drawing/2014/main" id="{EE8BFB1F-88BF-C749-E711-ECA6636414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FD3C64-8F5A-4B8B-A116-BC0D8CD38494}" type="datetimeFigureOut">
              <a:rPr lang="en-SE" smtClean="0"/>
              <a:t>2024-11-13</a:t>
            </a:fld>
            <a:endParaRPr lang="en-SE"/>
          </a:p>
        </p:txBody>
      </p:sp>
      <p:sp>
        <p:nvSpPr>
          <p:cNvPr id="5" name="Footer Placeholder 4">
            <a:extLst>
              <a:ext uri="{FF2B5EF4-FFF2-40B4-BE49-F238E27FC236}">
                <a16:creationId xmlns:a16="http://schemas.microsoft.com/office/drawing/2014/main" id="{85EDB284-6A50-17BC-2276-5115C1C4FC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E"/>
          </a:p>
        </p:txBody>
      </p:sp>
      <p:sp>
        <p:nvSpPr>
          <p:cNvPr id="6" name="Slide Number Placeholder 5">
            <a:extLst>
              <a:ext uri="{FF2B5EF4-FFF2-40B4-BE49-F238E27FC236}">
                <a16:creationId xmlns:a16="http://schemas.microsoft.com/office/drawing/2014/main" id="{255485AB-7B1C-D579-657E-2CB86D91B2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655DA3-41FC-4AAE-8C32-FFE2FE0B54CE}" type="slidenum">
              <a:rPr lang="en-SE" smtClean="0"/>
              <a:t>‹#›</a:t>
            </a:fld>
            <a:endParaRPr lang="en-SE"/>
          </a:p>
        </p:txBody>
      </p:sp>
    </p:spTree>
    <p:extLst>
      <p:ext uri="{BB962C8B-B14F-4D97-AF65-F5344CB8AC3E}">
        <p14:creationId xmlns:p14="http://schemas.microsoft.com/office/powerpoint/2010/main" val="1270906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dc.gov/mmwr/volumes/71/rr/rr7103a1.htm" TargetMode="External"/><Relationship Id="rId2" Type="http://schemas.openxmlformats.org/officeDocument/2006/relationships/hyperlink" Target="https://www.hhs.gov/sites/default/files/pmtf-final-report-2019-05-23.pdf" TargetMode="External"/><Relationship Id="rId1" Type="http://schemas.openxmlformats.org/officeDocument/2006/relationships/slideLayout" Target="../slideLayouts/slideLayout1.xml"/><Relationship Id="rId5" Type="http://schemas.openxmlformats.org/officeDocument/2006/relationships/hyperlink" Target="http://www.oecd.org/health/addressing-problematic-opioid-use-in-oecd-countries-a18286f0-en.htm" TargetMode="External"/><Relationship Id="rId4" Type="http://schemas.openxmlformats.org/officeDocument/2006/relationships/hyperlink" Target="https://fpm.ac.uk/opioids-awa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a:extLst>
              <a:ext uri="{FF2B5EF4-FFF2-40B4-BE49-F238E27FC236}">
                <a16:creationId xmlns:a16="http://schemas.microsoft.com/office/drawing/2014/main" id="{5D97A7A3-BD0F-E8FA-D6E4-95C18596D76B}"/>
              </a:ext>
            </a:extLst>
          </p:cNvPr>
          <p:cNvSpPr txBox="1">
            <a:spLocks/>
          </p:cNvSpPr>
          <p:nvPr/>
        </p:nvSpPr>
        <p:spPr>
          <a:xfrm>
            <a:off x="426343" y="406768"/>
            <a:ext cx="9728190" cy="452731"/>
          </a:xfrm>
          <a:prstGeom prst="rect">
            <a:avLst/>
          </a:prstGeom>
        </p:spPr>
        <p:txBody>
          <a:bodyPr vert="horz" wrap="square" lIns="0" tIns="12065" rIns="0" bIns="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700" algn="l">
              <a:lnSpc>
                <a:spcPct val="100000"/>
              </a:lnSpc>
              <a:spcBef>
                <a:spcPts val="95"/>
              </a:spcBef>
            </a:pPr>
            <a:r>
              <a:rPr lang="en-US" sz="2800" spc="-5" dirty="0"/>
              <a:t>Statement regarding the responsible </a:t>
            </a:r>
            <a:r>
              <a:rPr lang="en-US" sz="2800" spc="-15" dirty="0"/>
              <a:t>use </a:t>
            </a:r>
            <a:r>
              <a:rPr lang="en-US" sz="2800" spc="-5" dirty="0"/>
              <a:t>of </a:t>
            </a:r>
            <a:r>
              <a:rPr lang="en-US" sz="2800" spc="-15" dirty="0"/>
              <a:t>opioid-based</a:t>
            </a:r>
            <a:r>
              <a:rPr lang="en-US" sz="2800" spc="-204" dirty="0"/>
              <a:t> </a:t>
            </a:r>
            <a:r>
              <a:rPr lang="en-US" sz="2800" spc="-5" dirty="0"/>
              <a:t>medicines</a:t>
            </a:r>
          </a:p>
        </p:txBody>
      </p:sp>
      <p:sp>
        <p:nvSpPr>
          <p:cNvPr id="5" name="object 3">
            <a:extLst>
              <a:ext uri="{FF2B5EF4-FFF2-40B4-BE49-F238E27FC236}">
                <a16:creationId xmlns:a16="http://schemas.microsoft.com/office/drawing/2014/main" id="{FA7B38AF-280F-F51A-8875-CC3F7333CD81}"/>
              </a:ext>
            </a:extLst>
          </p:cNvPr>
          <p:cNvSpPr/>
          <p:nvPr/>
        </p:nvSpPr>
        <p:spPr>
          <a:xfrm>
            <a:off x="403641" y="1356618"/>
            <a:ext cx="11394023" cy="4234412"/>
          </a:xfrm>
          <a:custGeom>
            <a:avLst/>
            <a:gdLst/>
            <a:ahLst/>
            <a:cxnLst/>
            <a:rect l="l" t="t" r="r" b="b"/>
            <a:pathLst>
              <a:path w="11457305" h="3436620">
                <a:moveTo>
                  <a:pt x="0" y="3436112"/>
                </a:moveTo>
                <a:lnTo>
                  <a:pt x="11457178" y="3436112"/>
                </a:lnTo>
                <a:lnTo>
                  <a:pt x="11457178" y="0"/>
                </a:lnTo>
                <a:lnTo>
                  <a:pt x="0" y="0"/>
                </a:lnTo>
                <a:lnTo>
                  <a:pt x="0" y="3436112"/>
                </a:lnTo>
                <a:close/>
              </a:path>
            </a:pathLst>
          </a:custGeom>
          <a:ln w="9144">
            <a:solidFill>
              <a:srgbClr val="282828"/>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object 4">
            <a:extLst>
              <a:ext uri="{FF2B5EF4-FFF2-40B4-BE49-F238E27FC236}">
                <a16:creationId xmlns:a16="http://schemas.microsoft.com/office/drawing/2014/main" id="{E95BA862-1CD4-D292-9680-E4BFEE049FE7}"/>
              </a:ext>
            </a:extLst>
          </p:cNvPr>
          <p:cNvSpPr txBox="1"/>
          <p:nvPr/>
        </p:nvSpPr>
        <p:spPr>
          <a:xfrm>
            <a:off x="418400" y="782921"/>
            <a:ext cx="11287097" cy="673261"/>
          </a:xfrm>
          <a:prstGeom prst="rect">
            <a:avLst/>
          </a:prstGeom>
        </p:spPr>
        <p:txBody>
          <a:bodyPr vert="horz" wrap="square" lIns="0" tIns="46990" rIns="0" bIns="0" rtlCol="0">
            <a:spAutoFit/>
          </a:bodyPr>
          <a:lstStyle/>
          <a:p>
            <a:pPr marL="24765" marR="0" lvl="0" indent="0" algn="l" defTabSz="914400" rtl="0" eaLnBrk="1" fontAlgn="auto" latinLnBrk="0" hangingPunct="1">
              <a:lnSpc>
                <a:spcPct val="100000"/>
              </a:lnSpc>
              <a:spcBef>
                <a:spcPts val="370"/>
              </a:spcBef>
              <a:spcAft>
                <a:spcPts val="0"/>
              </a:spcAft>
              <a:buClrTx/>
              <a:buSzTx/>
              <a:buFontTx/>
              <a:buNone/>
              <a:tabLst/>
              <a:defRPr/>
            </a:pPr>
            <a:r>
              <a:rPr kumimoji="0" sz="1400" b="1" i="0" u="none" strike="noStrike" kern="1200" cap="none" spc="-10" normalizeH="0" baseline="0" noProof="0" dirty="0">
                <a:ln>
                  <a:noFill/>
                </a:ln>
                <a:solidFill>
                  <a:srgbClr val="282828"/>
                </a:solidFill>
                <a:effectLst/>
                <a:uLnTx/>
                <a:uFillTx/>
                <a:latin typeface="Arial"/>
                <a:ea typeface="+mn-ea"/>
                <a:cs typeface="Arial"/>
              </a:rPr>
              <a:t>General considerations for </a:t>
            </a:r>
            <a:r>
              <a:rPr kumimoji="0" sz="1400" b="1" i="0" u="none" strike="noStrike" kern="1200" cap="none" spc="-5" normalizeH="0" baseline="0" noProof="0" dirty="0">
                <a:ln>
                  <a:noFill/>
                </a:ln>
                <a:solidFill>
                  <a:srgbClr val="282828"/>
                </a:solidFill>
                <a:effectLst/>
                <a:uLnTx/>
                <a:uFillTx/>
                <a:latin typeface="Arial"/>
                <a:ea typeface="+mn-ea"/>
                <a:cs typeface="Arial"/>
              </a:rPr>
              <a:t>the </a:t>
            </a:r>
            <a:r>
              <a:rPr kumimoji="0" sz="1400" b="1" i="0" u="none" strike="noStrike" kern="1200" cap="none" spc="-10" normalizeH="0" baseline="0" noProof="0" dirty="0">
                <a:ln>
                  <a:noFill/>
                </a:ln>
                <a:solidFill>
                  <a:srgbClr val="282828"/>
                </a:solidFill>
                <a:effectLst/>
                <a:uLnTx/>
                <a:uFillTx/>
                <a:latin typeface="Arial"/>
                <a:ea typeface="+mn-ea"/>
                <a:cs typeface="Arial"/>
              </a:rPr>
              <a:t>management </a:t>
            </a:r>
            <a:r>
              <a:rPr kumimoji="0" sz="1400" b="1" i="0" u="none" strike="noStrike" kern="1200" cap="none" spc="-5" normalizeH="0" baseline="0" noProof="0" dirty="0">
                <a:ln>
                  <a:noFill/>
                </a:ln>
                <a:solidFill>
                  <a:srgbClr val="282828"/>
                </a:solidFill>
                <a:effectLst/>
                <a:uLnTx/>
                <a:uFillTx/>
                <a:latin typeface="Arial"/>
                <a:ea typeface="+mn-ea"/>
                <a:cs typeface="Arial"/>
              </a:rPr>
              <a:t>of pain </a:t>
            </a:r>
            <a:r>
              <a:rPr kumimoji="0" sz="1400" b="1" i="0" u="none" strike="noStrike" kern="1200" cap="none" spc="5" normalizeH="0" baseline="0" noProof="0" dirty="0">
                <a:ln>
                  <a:noFill/>
                </a:ln>
                <a:solidFill>
                  <a:srgbClr val="282828"/>
                </a:solidFill>
                <a:effectLst/>
                <a:uLnTx/>
                <a:uFillTx/>
                <a:latin typeface="Arial"/>
                <a:ea typeface="+mn-ea"/>
                <a:cs typeface="Arial"/>
              </a:rPr>
              <a:t>with </a:t>
            </a:r>
            <a:r>
              <a:rPr kumimoji="0" sz="1400" b="1" i="0" u="none" strike="noStrike" kern="1200" cap="none" spc="-10" normalizeH="0" baseline="0" noProof="0" dirty="0">
                <a:ln>
                  <a:noFill/>
                </a:ln>
                <a:solidFill>
                  <a:srgbClr val="282828"/>
                </a:solidFill>
                <a:effectLst/>
                <a:uLnTx/>
                <a:uFillTx/>
                <a:latin typeface="Arial"/>
                <a:ea typeface="+mn-ea"/>
                <a:cs typeface="Arial"/>
              </a:rPr>
              <a:t>any </a:t>
            </a:r>
            <a:r>
              <a:rPr kumimoji="0" sz="1400" b="1" i="0" u="none" strike="noStrike" kern="1200" cap="none" spc="-5" normalizeH="0" baseline="0" noProof="0" dirty="0">
                <a:ln>
                  <a:noFill/>
                </a:ln>
                <a:solidFill>
                  <a:srgbClr val="282828"/>
                </a:solidFill>
                <a:effectLst/>
                <a:uLnTx/>
                <a:uFillTx/>
                <a:latin typeface="Arial"/>
                <a:ea typeface="+mn-ea"/>
                <a:cs typeface="Arial"/>
              </a:rPr>
              <a:t>medication</a:t>
            </a:r>
            <a:r>
              <a:rPr kumimoji="0" sz="1400" b="1" i="0" u="none" strike="noStrike" kern="1200" cap="none" spc="-5" normalizeH="0" baseline="0" noProof="0" dirty="0">
                <a:ln>
                  <a:noFill/>
                </a:ln>
                <a:solidFill>
                  <a:srgbClr val="00B050"/>
                </a:solidFill>
                <a:effectLst/>
                <a:uLnTx/>
                <a:uFillTx/>
                <a:latin typeface="Arial"/>
                <a:ea typeface="+mn-ea"/>
                <a:cs typeface="Arial"/>
              </a:rPr>
              <a:t> </a:t>
            </a:r>
            <a:r>
              <a:rPr kumimoji="0" sz="1400" b="1" i="0" u="none" strike="noStrike" kern="1200" cap="none" spc="-10" normalizeH="0" baseline="0" noProof="0" dirty="0">
                <a:ln>
                  <a:noFill/>
                </a:ln>
                <a:solidFill>
                  <a:srgbClr val="282828"/>
                </a:solidFill>
                <a:effectLst/>
                <a:uLnTx/>
                <a:uFillTx/>
                <a:latin typeface="Arial"/>
                <a:ea typeface="+mn-ea"/>
                <a:cs typeface="Arial"/>
              </a:rPr>
              <a:t>that contains </a:t>
            </a:r>
            <a:r>
              <a:rPr kumimoji="0" sz="1400" b="1" i="0" u="none" strike="noStrike" kern="1200" cap="none" spc="-5" normalizeH="0" baseline="0" noProof="0" dirty="0">
                <a:ln>
                  <a:noFill/>
                </a:ln>
                <a:solidFill>
                  <a:srgbClr val="282828"/>
                </a:solidFill>
                <a:effectLst/>
                <a:uLnTx/>
                <a:uFillTx/>
                <a:latin typeface="Arial"/>
                <a:ea typeface="+mn-ea"/>
                <a:cs typeface="Arial"/>
              </a:rPr>
              <a:t>an opioid </a:t>
            </a:r>
            <a:r>
              <a:rPr kumimoji="0" sz="1400" b="1" i="0" u="none" strike="noStrike" kern="1200" cap="none" spc="-10" normalizeH="0" baseline="0" noProof="0" dirty="0">
                <a:ln>
                  <a:noFill/>
                </a:ln>
                <a:solidFill>
                  <a:srgbClr val="282828"/>
                </a:solidFill>
                <a:effectLst/>
                <a:uLnTx/>
                <a:uFillTx/>
                <a:latin typeface="Arial"/>
                <a:ea typeface="+mn-ea"/>
                <a:cs typeface="Arial"/>
              </a:rPr>
              <a:t>mechanism </a:t>
            </a:r>
            <a:r>
              <a:rPr kumimoji="0" sz="1400" b="1" i="0" u="none" strike="noStrike" kern="1200" cap="none" spc="-5" normalizeH="0" baseline="0" noProof="0" dirty="0">
                <a:ln>
                  <a:noFill/>
                </a:ln>
                <a:solidFill>
                  <a:srgbClr val="282828"/>
                </a:solidFill>
                <a:effectLst/>
                <a:uLnTx/>
                <a:uFillTx/>
                <a:latin typeface="Arial"/>
                <a:ea typeface="+mn-ea"/>
                <a:cs typeface="Arial"/>
              </a:rPr>
              <a:t>of</a:t>
            </a:r>
            <a:r>
              <a:rPr kumimoji="0" sz="1400" b="1" i="0" u="none" strike="noStrike" kern="1200" cap="none" spc="25" normalizeH="0" baseline="0" noProof="0" dirty="0">
                <a:ln>
                  <a:noFill/>
                </a:ln>
                <a:solidFill>
                  <a:srgbClr val="282828"/>
                </a:solidFill>
                <a:effectLst/>
                <a:uLnTx/>
                <a:uFillTx/>
                <a:latin typeface="Arial"/>
                <a:ea typeface="+mn-ea"/>
                <a:cs typeface="Arial"/>
              </a:rPr>
              <a:t> </a:t>
            </a:r>
            <a:r>
              <a:rPr kumimoji="0" sz="1400" b="1" i="0" u="none" strike="noStrike" kern="1200" cap="none" spc="-10" normalizeH="0" baseline="0" noProof="0" dirty="0">
                <a:ln>
                  <a:noFill/>
                </a:ln>
                <a:solidFill>
                  <a:srgbClr val="282828"/>
                </a:solidFill>
                <a:effectLst/>
                <a:uLnTx/>
                <a:uFillTx/>
                <a:latin typeface="Arial"/>
                <a:ea typeface="+mn-ea"/>
                <a:cs typeface="Arial"/>
              </a:rPr>
              <a:t>action</a:t>
            </a:r>
            <a:r>
              <a:rPr kumimoji="0" sz="1600" b="1" i="0" u="none" strike="noStrike" kern="1200" cap="none" spc="-10" normalizeH="0" baseline="0" noProof="0" dirty="0">
                <a:ln>
                  <a:noFill/>
                </a:ln>
                <a:solidFill>
                  <a:srgbClr val="282828"/>
                </a:solidFill>
                <a:effectLst/>
                <a:uLnTx/>
                <a:uFillTx/>
                <a:latin typeface="Arial"/>
                <a:ea typeface="+mn-ea"/>
                <a:cs typeface="Arial"/>
              </a:rPr>
              <a:t>.</a:t>
            </a:r>
            <a:endParaRPr kumimoji="0" sz="1600" b="0" i="0" u="none" strike="noStrike" kern="1200" cap="none" spc="0" normalizeH="0" baseline="0" noProof="0" dirty="0">
              <a:ln>
                <a:noFill/>
              </a:ln>
              <a:solidFill>
                <a:prstClr val="black"/>
              </a:solidFill>
              <a:effectLst/>
              <a:uLnTx/>
              <a:uFillTx/>
              <a:latin typeface="Arial"/>
              <a:ea typeface="+mn-ea"/>
              <a:cs typeface="Arial"/>
            </a:endParaRPr>
          </a:p>
          <a:p>
            <a:pPr marL="12700" marR="0" lvl="0" indent="0" algn="l" defTabSz="914400" rtl="0" eaLnBrk="1" fontAlgn="auto" latinLnBrk="0" hangingPunct="1">
              <a:lnSpc>
                <a:spcPct val="100000"/>
              </a:lnSpc>
              <a:spcBef>
                <a:spcPts val="190"/>
              </a:spcBef>
              <a:spcAft>
                <a:spcPts val="0"/>
              </a:spcAft>
              <a:buClrTx/>
              <a:buSzTx/>
              <a:buFontTx/>
              <a:buNone/>
              <a:tabLst/>
              <a:defRPr/>
            </a:pPr>
            <a:r>
              <a:rPr kumimoji="0" lang="en-US" sz="1200" b="1" i="0" u="none" strike="noStrike" kern="1200" cap="none" spc="-5" normalizeH="0" baseline="0" noProof="0" dirty="0">
                <a:ln>
                  <a:noFill/>
                </a:ln>
                <a:solidFill>
                  <a:srgbClr val="282828"/>
                </a:solidFill>
                <a:effectLst/>
                <a:uLnTx/>
                <a:uFillTx/>
                <a:latin typeface="Arial"/>
                <a:ea typeface="+mn-ea"/>
                <a:cs typeface="Arial"/>
              </a:rPr>
              <a:t>All opioid medications are </a:t>
            </a:r>
            <a:r>
              <a:rPr kumimoji="0" lang="en-US" sz="1200" b="1" i="0" u="sng" strike="noStrike" kern="1200" cap="none" spc="-5" normalizeH="0" baseline="0" noProof="0" dirty="0">
                <a:ln>
                  <a:noFill/>
                </a:ln>
                <a:solidFill>
                  <a:srgbClr val="282828"/>
                </a:solidFill>
                <a:effectLst/>
                <a:uLnTx/>
                <a:uFillTx/>
                <a:latin typeface="Arial"/>
                <a:ea typeface="+mn-ea"/>
                <a:cs typeface="Arial"/>
              </a:rPr>
              <a:t>not</a:t>
            </a:r>
            <a:r>
              <a:rPr kumimoji="0" lang="en-US" sz="1200" b="1" i="0" u="none" strike="noStrike" kern="1200" cap="none" spc="-5" normalizeH="0" baseline="0" noProof="0" dirty="0">
                <a:ln>
                  <a:noFill/>
                </a:ln>
                <a:solidFill>
                  <a:srgbClr val="282828"/>
                </a:solidFill>
                <a:effectLst/>
                <a:uLnTx/>
                <a:uFillTx/>
                <a:latin typeface="Arial"/>
                <a:ea typeface="+mn-ea"/>
                <a:cs typeface="Arial"/>
              </a:rPr>
              <a:t> authorized for all types of pain indication. Always refer to the product prescribing information</a:t>
            </a:r>
          </a:p>
          <a:p>
            <a:pPr marL="12065" marR="412750" lvl="0" indent="0" algn="l" defTabSz="914400" rtl="0" eaLnBrk="1" fontAlgn="auto" latinLnBrk="0" hangingPunct="1">
              <a:lnSpc>
                <a:spcPct val="100000"/>
              </a:lnSpc>
              <a:spcBef>
                <a:spcPts val="0"/>
              </a:spcBef>
              <a:spcAft>
                <a:spcPts val="0"/>
              </a:spcAft>
              <a:buClrTx/>
              <a:buSzTx/>
              <a:buFontTx/>
              <a:buNone/>
              <a:tabLst>
                <a:tab pos="299085" algn="l"/>
                <a:tab pos="299720" algn="l"/>
              </a:tabLst>
              <a:defRPr/>
            </a:pPr>
            <a:endParaRPr kumimoji="0" lang="en-US" sz="1100" b="0" i="0" u="none" strike="noStrike" kern="1200" cap="none" spc="0" normalizeH="0" baseline="0" noProof="0" dirty="0">
              <a:ln>
                <a:noFill/>
              </a:ln>
              <a:solidFill>
                <a:srgbClr val="FF0000"/>
              </a:solidFill>
              <a:effectLst/>
              <a:highlight>
                <a:srgbClr val="FFFF00"/>
              </a:highlight>
              <a:uLnTx/>
              <a:uFillTx/>
              <a:latin typeface="Arial" panose="020B0604020202020204" pitchFamily="34" charset="0"/>
              <a:ea typeface="+mn-ea"/>
              <a:cs typeface="Arial" panose="020B0604020202020204" pitchFamily="34" charset="0"/>
            </a:endParaRPr>
          </a:p>
        </p:txBody>
      </p:sp>
      <p:sp>
        <p:nvSpPr>
          <p:cNvPr id="7" name="object 5">
            <a:extLst>
              <a:ext uri="{FF2B5EF4-FFF2-40B4-BE49-F238E27FC236}">
                <a16:creationId xmlns:a16="http://schemas.microsoft.com/office/drawing/2014/main" id="{FAD58AD2-4B0E-4E96-B4C3-2F7C6F6B5A29}"/>
              </a:ext>
            </a:extLst>
          </p:cNvPr>
          <p:cNvSpPr/>
          <p:nvPr/>
        </p:nvSpPr>
        <p:spPr>
          <a:xfrm>
            <a:off x="4310888" y="5713147"/>
            <a:ext cx="32384" cy="7620"/>
          </a:xfrm>
          <a:custGeom>
            <a:avLst/>
            <a:gdLst/>
            <a:ahLst/>
            <a:cxnLst/>
            <a:rect l="l" t="t" r="r" b="b"/>
            <a:pathLst>
              <a:path w="32385" h="7620">
                <a:moveTo>
                  <a:pt x="32003" y="0"/>
                </a:moveTo>
                <a:lnTo>
                  <a:pt x="0" y="0"/>
                </a:lnTo>
                <a:lnTo>
                  <a:pt x="0" y="7619"/>
                </a:lnTo>
                <a:lnTo>
                  <a:pt x="32003" y="7619"/>
                </a:lnTo>
                <a:lnTo>
                  <a:pt x="32003" y="0"/>
                </a:lnTo>
                <a:close/>
              </a:path>
            </a:pathLst>
          </a:custGeom>
          <a:solidFill>
            <a:srgbClr val="0000F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object 7">
            <a:extLst>
              <a:ext uri="{FF2B5EF4-FFF2-40B4-BE49-F238E27FC236}">
                <a16:creationId xmlns:a16="http://schemas.microsoft.com/office/drawing/2014/main" id="{06864976-FEBB-BE28-C7F0-8B62578CCACF}"/>
              </a:ext>
            </a:extLst>
          </p:cNvPr>
          <p:cNvSpPr txBox="1"/>
          <p:nvPr/>
        </p:nvSpPr>
        <p:spPr>
          <a:xfrm>
            <a:off x="10447116" y="235621"/>
            <a:ext cx="1449223" cy="166071"/>
          </a:xfrm>
          <a:prstGeom prst="rect">
            <a:avLst/>
          </a:prstGeom>
        </p:spPr>
        <p:txBody>
          <a:bodyPr vert="horz" wrap="square" lIns="0" tIns="12065" rIns="0" bIns="0" rtlCol="0">
            <a:spAutoFit/>
          </a:bodyPr>
          <a:lstStyle/>
          <a:p>
            <a:pPr marL="12700" marR="0" lvl="0" indent="0" algn="r" defTabSz="914400" rtl="0" eaLnBrk="1" fontAlgn="auto" latinLnBrk="0" hangingPunct="1">
              <a:lnSpc>
                <a:spcPct val="100000"/>
              </a:lnSpc>
              <a:spcBef>
                <a:spcPts val="95"/>
              </a:spcBef>
              <a:spcAft>
                <a:spcPts val="0"/>
              </a:spcAft>
              <a:buClrTx/>
              <a:buSzTx/>
              <a:buFontTx/>
              <a:buNone/>
              <a:tabLst/>
              <a:defRPr/>
            </a:pPr>
            <a:r>
              <a:rPr kumimoji="0" lang="en-US" sz="1000" b="0" i="0" u="none" strike="noStrike" kern="1200" cap="none" spc="-15" normalizeH="0" baseline="0" noProof="0" dirty="0">
                <a:ln>
                  <a:noFill/>
                </a:ln>
                <a:solidFill>
                  <a:srgbClr val="282828"/>
                </a:solidFill>
                <a:effectLst/>
                <a:uLnTx/>
                <a:uFillTx/>
                <a:latin typeface="Arial"/>
                <a:ea typeface="+mn-ea"/>
                <a:cs typeface="Arial"/>
              </a:rPr>
              <a:t>May, </a:t>
            </a:r>
            <a:r>
              <a:rPr kumimoji="0" sz="1000" b="0" i="0" u="none" strike="noStrike" kern="1200" cap="none" spc="-5" normalizeH="0" baseline="0" noProof="0" dirty="0">
                <a:ln>
                  <a:noFill/>
                </a:ln>
                <a:solidFill>
                  <a:srgbClr val="282828"/>
                </a:solidFill>
                <a:effectLst/>
                <a:uLnTx/>
                <a:uFillTx/>
                <a:latin typeface="Arial"/>
                <a:ea typeface="+mn-ea"/>
                <a:cs typeface="Arial"/>
              </a:rPr>
              <a:t>2024</a:t>
            </a:r>
            <a:endParaRPr kumimoji="0" sz="1000" b="0" i="0" u="none" strike="noStrike" kern="1200" cap="none" spc="0" normalizeH="0" baseline="0" noProof="0" dirty="0">
              <a:ln>
                <a:noFill/>
              </a:ln>
              <a:solidFill>
                <a:prstClr val="black"/>
              </a:solidFill>
              <a:effectLst/>
              <a:uLnTx/>
              <a:uFillTx/>
              <a:latin typeface="Arial"/>
              <a:ea typeface="+mn-ea"/>
              <a:cs typeface="Arial"/>
            </a:endParaRPr>
          </a:p>
        </p:txBody>
      </p:sp>
      <p:sp>
        <p:nvSpPr>
          <p:cNvPr id="9" name="TextBox 8">
            <a:extLst>
              <a:ext uri="{FF2B5EF4-FFF2-40B4-BE49-F238E27FC236}">
                <a16:creationId xmlns:a16="http://schemas.microsoft.com/office/drawing/2014/main" id="{488B5469-A998-1825-5CFB-BB601F70FAEC}"/>
              </a:ext>
            </a:extLst>
          </p:cNvPr>
          <p:cNvSpPr txBox="1"/>
          <p:nvPr/>
        </p:nvSpPr>
        <p:spPr>
          <a:xfrm>
            <a:off x="587565" y="1387920"/>
            <a:ext cx="11129708" cy="4324261"/>
          </a:xfrm>
          <a:prstGeom prst="rect">
            <a:avLst/>
          </a:prstGeom>
          <a:noFill/>
        </p:spPr>
        <p:txBody>
          <a:bodyPr wrap="square" rtlCol="0">
            <a:spAutoFit/>
          </a:bodyPr>
          <a:lstStyle/>
          <a:p>
            <a:pPr marL="0" marR="0" lvl="0" indent="0" algn="l" defTabSz="521511"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An individualized, patient-centered approach for the diagnosis and treatment of pain is essential to establish a therapeutic alliance between patient and  clinician.(1)</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en-BE" sz="1100" b="1"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br>
            <a:r>
              <a:rPr kumimoji="0" lang="en-US" sz="1100" b="1"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To optimize opioid treatment</a:t>
            </a:r>
            <a:r>
              <a:rPr kumimoji="0" lang="en-BE" sz="1100" b="1"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endParaRPr kumimoji="0" lang="en-US" sz="1100" b="1"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It is important to optimally use multimodal, non-opioid approaches in acute and chronic pain before escalating to opioids or in conjunction with opioid  therapy (1)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Opioids should be used only when benefits for pain and function are expected to outweigh risks (</a:t>
            </a:r>
            <a:r>
              <a:rPr kumimoji="0" lang="en-BE"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2</a:t>
            </a: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Consider patient variables that may affect opioid dose for each patient prior to opioid  use (1) </a:t>
            </a:r>
            <a:br>
              <a:rPr kumimoji="0" lang="en-BE"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b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*During ongoing opioid therapy, clinician should collaborate with patients to evaluate and carefully weigh benefits and risks of continuing opioid therapy and exercise care when increasing, continuing, or reducing opioid dosage (</a:t>
            </a:r>
            <a:r>
              <a:rPr kumimoji="0" lang="en-BE"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2</a:t>
            </a: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*Make a careful selection of patients, abuse risk factors evaluated, and regular monitoring and follow-up implemented to ensure that opioids are used appropriately and in alignment with treatment goals (pain intensity and functionality) as agreed with the patient (4</a:t>
            </a:r>
            <a:r>
              <a:rPr kumimoji="0" lang="en-BE"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-5</a:t>
            </a: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a:t>
            </a:r>
          </a:p>
          <a:p>
            <a:pPr marL="0" marR="0" lvl="0" indent="0" algn="l" defTabSz="521511"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*Make patients</a:t>
            </a:r>
            <a:r>
              <a:rPr kumimoji="0" lang="en-US" sz="1100" b="0" i="0" u="none" strike="noStrike" kern="1200" cap="none" spc="-3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0" i="0" u="none" strike="noStrike" kern="1200" cap="none" spc="-5"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aware</a:t>
            </a:r>
            <a:r>
              <a:rPr kumimoji="0" lang="en-US" sz="1100" b="0" i="0" u="none" strike="noStrike" kern="1200" cap="none" spc="15"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of</a:t>
            </a:r>
            <a:r>
              <a:rPr kumimoji="0" lang="en-US" sz="1100" b="0" i="0" u="none" strike="noStrike" kern="1200" cap="none" spc="-1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0" i="0" u="none" strike="noStrike" kern="1200" cap="none" spc="5"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the</a:t>
            </a:r>
            <a:r>
              <a:rPr kumimoji="0" lang="en-US" sz="1100" b="0" i="0" u="none" strike="noStrike" kern="1200" cap="none" spc="-1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potential</a:t>
            </a:r>
            <a:r>
              <a:rPr kumimoji="0" lang="en-US" sz="1100" b="0" i="0" u="none" strike="noStrike" kern="1200" cap="none" spc="-35"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0" i="0" u="none" strike="noStrike" kern="1200" cap="none" spc="5"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side</a:t>
            </a:r>
            <a:r>
              <a:rPr kumimoji="0" lang="en-US" sz="1100" b="0" i="0" u="none" strike="noStrike" kern="1200" cap="none" spc="-1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0" i="0" u="none" strike="noStrike" kern="1200" cap="none" spc="-5"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effects</a:t>
            </a:r>
            <a:r>
              <a:rPr kumimoji="0" lang="en-US" sz="1100" b="0" i="0" u="none" strike="noStrike" kern="1200" cap="none" spc="-2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of </a:t>
            </a:r>
            <a:r>
              <a:rPr kumimoji="0" lang="en-US" sz="1100" b="0" i="0" u="none" strike="noStrike" kern="1200" cap="none" spc="-5"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opioids</a:t>
            </a:r>
            <a:r>
              <a:rPr kumimoji="0" lang="en-US" sz="1100" b="0" i="0" u="none" strike="noStrike" kern="1200" cap="none" spc="-2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and</a:t>
            </a:r>
            <a:r>
              <a:rPr kumimoji="0" lang="en-US" sz="1100" b="0" i="0" u="none" strike="noStrike" kern="1200" cap="none" spc="-5"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0" i="0" u="none" strike="noStrike" kern="1200" cap="none" spc="5"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the</a:t>
            </a:r>
            <a:r>
              <a:rPr kumimoji="0" lang="en-US" sz="1100" b="0" i="0" u="none" strike="noStrike" kern="1200" cap="none" spc="-1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potential</a:t>
            </a:r>
            <a:r>
              <a:rPr kumimoji="0" lang="en-US" sz="1100" b="0" i="0" u="none" strike="noStrike" kern="1200" cap="none" spc="-2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for</a:t>
            </a:r>
            <a:r>
              <a:rPr kumimoji="0" lang="en-US" sz="1100" b="0" i="0" u="none" strike="noStrike" kern="1200" cap="none" spc="-2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developing</a:t>
            </a:r>
            <a:r>
              <a:rPr kumimoji="0" lang="en-US" sz="1100" b="0" i="0" u="none" strike="noStrike" kern="1200" cap="none" spc="-3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tolerance,</a:t>
            </a:r>
            <a:r>
              <a:rPr kumimoji="0" lang="en-US" sz="1100" b="0" i="0" u="none" strike="noStrike" kern="1200" cap="none" spc="-2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dependence</a:t>
            </a:r>
            <a:r>
              <a:rPr kumimoji="0" lang="en-US" sz="1100" b="0" i="0" u="none" strike="noStrike" kern="1200" cap="none" spc="-35"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and addiction</a:t>
            </a:r>
            <a:r>
              <a:rPr kumimoji="0" lang="en-US" sz="1100" b="0" i="0" u="none" strike="noStrike" kern="1200" cap="none" spc="-35"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a:t>
            </a:r>
            <a:r>
              <a:rPr kumimoji="0" lang="en-BE"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4-5</a:t>
            </a: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a:t>
            </a:r>
            <a:br>
              <a:rPr kumimoji="0" lang="en-US" sz="1100" b="0" i="1"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b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a:t>
            </a:r>
            <a:r>
              <a:rPr kumimoji="0" lang="en-US" sz="1100" b="0" i="0" u="none" strike="noStrike" kern="1200" cap="none" spc="-5"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Addiction</a:t>
            </a:r>
            <a:r>
              <a:rPr kumimoji="0" lang="en-US" sz="1100" b="0" i="0" u="none" strike="noStrike" kern="1200" cap="none" spc="-4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is</a:t>
            </a:r>
            <a:r>
              <a:rPr kumimoji="0" lang="en-US" sz="1100" b="0" i="0" u="none" strike="noStrike" kern="1200" cap="none" spc="-2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0" i="0" u="none" strike="noStrike" kern="1200" cap="none" spc="-5"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possible</a:t>
            </a:r>
            <a:r>
              <a:rPr kumimoji="0" lang="en-US" sz="1100" b="0" i="0" u="none" strike="noStrike" kern="1200" cap="none" spc="-45"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even</a:t>
            </a:r>
            <a:r>
              <a:rPr kumimoji="0" lang="en-US" sz="1100" b="0" i="0" u="none" strike="noStrike" kern="1200" cap="none" spc="-2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0" i="0" u="none" strike="noStrike" kern="1200" cap="none" spc="-5"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when opioids</a:t>
            </a:r>
            <a:r>
              <a:rPr kumimoji="0" lang="en-US" sz="1100" b="0" i="0" u="none" strike="noStrike" kern="1200" cap="none" spc="-4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are</a:t>
            </a:r>
            <a:r>
              <a:rPr kumimoji="0" lang="en-US" sz="1100" b="0" i="0" u="none" strike="noStrike" kern="1200" cap="none" spc="-2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taken</a:t>
            </a:r>
            <a:r>
              <a:rPr kumimoji="0" lang="en-US" sz="1100" b="0" i="0" u="none" strike="noStrike" kern="1200" cap="none" spc="-4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as</a:t>
            </a:r>
            <a:r>
              <a:rPr kumimoji="0" lang="en-US" sz="1100" b="0" i="0" u="none" strike="noStrike" kern="1200" cap="none" spc="-5"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directed </a:t>
            </a: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a:t>
            </a:r>
            <a:r>
              <a:rPr kumimoji="0" lang="en-BE"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6</a:t>
            </a: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endParaRPr kumimoji="0" lang="en-US" sz="1100" b="0" i="0" u="none" strike="noStrike" kern="1200" cap="none" spc="0" normalizeH="0" baseline="0" noProof="0" dirty="0">
              <a:ln>
                <a:noFill/>
              </a:ln>
              <a:solidFill>
                <a:srgbClr val="282828"/>
              </a:solidFill>
              <a:effectLst/>
              <a:highlight>
                <a:srgbClr val="FFFF00"/>
              </a:highligh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*Signs of opioid use disorder should be monitored and addressed (</a:t>
            </a:r>
            <a:r>
              <a:rPr kumimoji="0" lang="en-BE"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4-5</a:t>
            </a:r>
            <a:r>
              <a:rPr kumimoji="0" lang="en-US" sz="1100" b="0"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an opioid is authorized and selected for treatment of acute pain, please consider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The use should be for the shortest necessary time (1)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an opioid is authorized and selected for treatment of chronic pain, please consider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*To continue opioid therapy only if there is clinically meaningful improvement in pain and function that outweighs risks to patient safety (</a:t>
            </a:r>
            <a:r>
              <a:rPr kumimoji="0" lang="en-BE"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Regular monitoring, clinical reviews , re-evaluations are required for long-term opioid treatment to assess pain control, impact on lifestyle, physical and psychological well-being, side  effects and continued need for treatment (</a:t>
            </a:r>
            <a:r>
              <a:rPr kumimoji="0" lang="en-BE"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3-5</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BE"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ow opioid therapy will be discontinued if benefits do not outweigh risks (</a:t>
            </a:r>
            <a:r>
              <a:rPr kumimoji="0" lang="en-BE"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incl. tapering down the dose where possible (</a:t>
            </a:r>
            <a:r>
              <a:rPr kumimoji="0" lang="en-BE"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4-5</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endParaRPr kumimoji="0" lang="en-US" sz="1100" b="0" i="0" u="none" strike="noStrike" kern="1200" cap="none" spc="0" normalizeH="0" baseline="0" noProof="0" dirty="0">
              <a:ln>
                <a:noFill/>
              </a:ln>
              <a:solidFill>
                <a:prstClr val="black"/>
              </a:solidFill>
              <a:effectLst/>
              <a:highlight>
                <a:srgbClr val="FFFF00"/>
              </a:highlight>
              <a:uLnTx/>
              <a:uFillTx/>
              <a:latin typeface="Arial" panose="020B0604020202020204" pitchFamily="34" charset="0"/>
              <a:ea typeface="+mn-ea"/>
              <a:cs typeface="Arial" panose="020B0604020202020204" pitchFamily="34" charset="0"/>
            </a:endParaRPr>
          </a:p>
          <a:p>
            <a:pPr marL="0" marR="0" lvl="0" indent="0" algn="l" defTabSz="521511"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Patients</a:t>
            </a:r>
            <a:r>
              <a:rPr kumimoji="0" lang="en-US" sz="1100" b="1" i="0" u="none" strike="noStrike" kern="1200" cap="none" spc="-25"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1"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and</a:t>
            </a:r>
            <a:r>
              <a:rPr kumimoji="0" lang="en-US" sz="1100" b="1" i="0" u="none" strike="noStrike" kern="1200" cap="none" spc="-5"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1" i="0" u="none" strike="noStrike" kern="1200" cap="none" spc="5"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the</a:t>
            </a:r>
            <a:r>
              <a:rPr kumimoji="0" lang="en-US" sz="1100" b="1" i="0" u="none" strike="noStrike" kern="1200" cap="none" spc="-1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1"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general</a:t>
            </a:r>
            <a:r>
              <a:rPr kumimoji="0" lang="en-US" sz="1100" b="1" i="0" u="none" strike="noStrike" kern="1200" cap="none" spc="-15"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1"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public</a:t>
            </a:r>
            <a:r>
              <a:rPr kumimoji="0" lang="en-US" sz="1100" b="1" i="0" u="none" strike="noStrike" kern="1200" cap="none" spc="-15"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1"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can</a:t>
            </a:r>
            <a:r>
              <a:rPr kumimoji="0" lang="en-US" sz="1100" b="1" i="0" u="none" strike="noStrike" kern="1200" cap="none" spc="-5"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1"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benefit</a:t>
            </a:r>
            <a:r>
              <a:rPr kumimoji="0" lang="en-US" sz="1100" b="1" i="0" u="none" strike="noStrike" kern="1200" cap="none" spc="-2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1"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from</a:t>
            </a:r>
            <a:r>
              <a:rPr kumimoji="0" lang="en-US" sz="1100" b="1" i="0" u="none" strike="noStrike" kern="1200" cap="none" spc="-1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1"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clear</a:t>
            </a:r>
            <a:r>
              <a:rPr kumimoji="0" lang="en-US" sz="1100" b="1" i="0" u="none" strike="noStrike" kern="1200" cap="none" spc="-1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1"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educational</a:t>
            </a:r>
            <a:r>
              <a:rPr kumimoji="0" lang="en-US" sz="1100" b="1" i="0" u="none" strike="noStrike" kern="1200" cap="none" spc="-3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1" i="0" u="none" strike="noStrike" kern="1200" cap="none" spc="-5"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materials</a:t>
            </a:r>
            <a:r>
              <a:rPr kumimoji="0" lang="en-US" sz="1100" b="1" i="0" u="none" strike="noStrike" kern="1200" cap="none" spc="1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1"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and</a:t>
            </a:r>
            <a:r>
              <a:rPr kumimoji="0" lang="en-US" sz="1100" b="1" i="0" u="none" strike="noStrike" kern="1200" cap="none" spc="-5"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1"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awareness </a:t>
            </a:r>
            <a:r>
              <a:rPr kumimoji="0" lang="en-US" sz="1100" b="1" i="0" u="none" strike="noStrike" kern="1200" cap="none" spc="-5"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interventions</a:t>
            </a:r>
            <a:r>
              <a:rPr kumimoji="0" lang="en-US" sz="1100" b="1" i="0" u="none" strike="noStrike" kern="1200" cap="none" spc="5"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1"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to</a:t>
            </a:r>
            <a:r>
              <a:rPr kumimoji="0" lang="en-US" sz="1100" b="1" i="0" u="none" strike="noStrike" kern="1200" cap="none" spc="-4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1"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support the</a:t>
            </a:r>
            <a:r>
              <a:rPr kumimoji="0" lang="en-US" sz="1100" b="1" i="0" u="none" strike="noStrike" kern="1200" cap="none" spc="-3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1"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responsible</a:t>
            </a:r>
            <a:r>
              <a:rPr kumimoji="0" lang="en-US" sz="1100" b="1" i="0" u="none" strike="noStrike" kern="1200" cap="none" spc="-2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1" i="0" u="none" strike="noStrike" kern="1200" cap="none" spc="5"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use</a:t>
            </a:r>
            <a:r>
              <a:rPr kumimoji="0" lang="en-US" sz="1100" b="1" i="0" u="none" strike="noStrike" kern="1200" cap="none" spc="-1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1"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of</a:t>
            </a:r>
            <a:r>
              <a:rPr kumimoji="0" lang="en-US" sz="1100" b="1" i="0" u="none" strike="noStrike" kern="1200" cap="none" spc="-5"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1"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opioids</a:t>
            </a:r>
            <a:r>
              <a:rPr kumimoji="0" lang="en-US" sz="1100" b="1" i="0" u="none" strike="noStrike" kern="1200" cap="none" spc="-2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 </a:t>
            </a:r>
            <a:r>
              <a:rPr kumimoji="0" lang="en-US" sz="1100" b="1"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a:t>
            </a:r>
            <a:r>
              <a:rPr kumimoji="0" lang="en-BE" sz="1100" b="1"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7</a:t>
            </a:r>
            <a:r>
              <a:rPr kumimoji="0" lang="en-US" sz="1100" b="1" i="0" u="none" strike="noStrike" kern="1200" cap="none" spc="0" normalizeH="0" baseline="0" noProof="0" dirty="0">
                <a:ln>
                  <a:noFill/>
                </a:ln>
                <a:solidFill>
                  <a:srgbClr val="282828"/>
                </a:solidFill>
                <a:effectLst/>
                <a:uLnTx/>
                <a:uFillTx/>
                <a:latin typeface="Arial" panose="020B0604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SE" sz="1100" b="0" i="0" u="none" strike="noStrike" kern="1200" cap="none" spc="0" normalizeH="0" baseline="0" noProof="0" dirty="0">
              <a:ln>
                <a:noFill/>
              </a:ln>
              <a:solidFill>
                <a:srgbClr val="00B050"/>
              </a:solidFill>
              <a:effectLst/>
              <a:highlight>
                <a:srgbClr val="FFFF00"/>
              </a:highlight>
              <a:uLnTx/>
              <a:uFillTx/>
              <a:latin typeface="Arial" panose="020B0604020202020204" pitchFamily="34" charset="0"/>
              <a:ea typeface="+mn-ea"/>
              <a:cs typeface="Arial" panose="020B0604020202020204" pitchFamily="34" charset="0"/>
            </a:endParaRPr>
          </a:p>
        </p:txBody>
      </p:sp>
      <p:sp>
        <p:nvSpPr>
          <p:cNvPr id="10" name="object 6">
            <a:extLst>
              <a:ext uri="{FF2B5EF4-FFF2-40B4-BE49-F238E27FC236}">
                <a16:creationId xmlns:a16="http://schemas.microsoft.com/office/drawing/2014/main" id="{F1A9AEF2-B1EE-5851-4034-882DCD1292D4}"/>
              </a:ext>
            </a:extLst>
          </p:cNvPr>
          <p:cNvSpPr txBox="1"/>
          <p:nvPr/>
        </p:nvSpPr>
        <p:spPr>
          <a:xfrm>
            <a:off x="420531" y="5634982"/>
            <a:ext cx="11487840" cy="705321"/>
          </a:xfrm>
          <a:prstGeom prst="rect">
            <a:avLst/>
          </a:prstGeom>
        </p:spPr>
        <p:txBody>
          <a:bodyPr vert="horz" wrap="square" lIns="0" tIns="12700" rIns="0" bIns="0" rtlCol="0">
            <a:spAutoFit/>
          </a:bodyPr>
          <a:lstStyle/>
          <a:p>
            <a:pPr marL="12700" marR="0" lvl="0" indent="0" algn="l" defTabSz="521511" rtl="0" eaLnBrk="1" fontAlgn="auto" latinLnBrk="0" hangingPunct="1">
              <a:lnSpc>
                <a:spcPct val="100000"/>
              </a:lnSpc>
              <a:spcBef>
                <a:spcPts val="100"/>
              </a:spcBef>
              <a:spcAft>
                <a:spcPts val="0"/>
              </a:spcAft>
              <a:buClrTx/>
              <a:buSzTx/>
              <a:buFontTx/>
              <a:buNone/>
              <a:tabLst/>
              <a:defRPr/>
            </a:pPr>
            <a:r>
              <a:rPr kumimoji="0" sz="900" b="0" u="none" strike="noStrike" kern="1200" cap="none" spc="-5" normalizeH="0" baseline="0" noProof="0" dirty="0">
                <a:ln>
                  <a:noFill/>
                </a:ln>
                <a:solidFill>
                  <a:srgbClr val="282828"/>
                </a:solidFill>
                <a:effectLst/>
                <a:uLnTx/>
                <a:uFillTx/>
                <a:latin typeface="Arial" panose="020B0604020202020204" pitchFamily="34" charset="0"/>
                <a:cs typeface="Arial" panose="020B0604020202020204" pitchFamily="34" charset="0"/>
              </a:rPr>
              <a:t>1. DHHS</a:t>
            </a:r>
            <a:r>
              <a:rPr kumimoji="0" sz="900" b="0" u="none" strike="noStrike" kern="1200" cap="none" spc="-25" normalizeH="0" baseline="0" noProof="0" dirty="0">
                <a:ln>
                  <a:noFill/>
                </a:ln>
                <a:solidFill>
                  <a:srgbClr val="282828"/>
                </a:solidFill>
                <a:effectLst/>
                <a:uLnTx/>
                <a:uFillTx/>
                <a:latin typeface="Arial" panose="020B0604020202020204" pitchFamily="34" charset="0"/>
                <a:cs typeface="Arial" panose="020B0604020202020204" pitchFamily="34" charset="0"/>
              </a:rPr>
              <a:t> </a:t>
            </a:r>
            <a:r>
              <a:rPr kumimoji="0" sz="900" b="0" u="none" strike="noStrike" kern="1200" cap="none" spc="-5" normalizeH="0" baseline="0" noProof="0" dirty="0">
                <a:ln>
                  <a:noFill/>
                </a:ln>
                <a:solidFill>
                  <a:srgbClr val="282828"/>
                </a:solidFill>
                <a:effectLst/>
                <a:uLnTx/>
                <a:uFillTx/>
                <a:latin typeface="Arial" panose="020B0604020202020204" pitchFamily="34" charset="0"/>
                <a:cs typeface="Arial" panose="020B0604020202020204" pitchFamily="34" charset="0"/>
              </a:rPr>
              <a:t>Pain</a:t>
            </a:r>
            <a:r>
              <a:rPr kumimoji="0" sz="900" b="0" u="none" strike="noStrike" kern="1200" cap="none" spc="-15" normalizeH="0" baseline="0" noProof="0" dirty="0">
                <a:ln>
                  <a:noFill/>
                </a:ln>
                <a:solidFill>
                  <a:srgbClr val="282828"/>
                </a:solidFill>
                <a:effectLst/>
                <a:uLnTx/>
                <a:uFillTx/>
                <a:latin typeface="Arial" panose="020B0604020202020204" pitchFamily="34" charset="0"/>
                <a:cs typeface="Arial" panose="020B0604020202020204" pitchFamily="34" charset="0"/>
              </a:rPr>
              <a:t> </a:t>
            </a:r>
            <a:r>
              <a:rPr kumimoji="0" sz="900" b="0" u="none" strike="noStrike" kern="1200" cap="none" spc="-5" normalizeH="0" baseline="0" noProof="0" dirty="0">
                <a:ln>
                  <a:noFill/>
                </a:ln>
                <a:solidFill>
                  <a:srgbClr val="282828"/>
                </a:solidFill>
                <a:effectLst/>
                <a:uLnTx/>
                <a:uFillTx/>
                <a:latin typeface="Arial" panose="020B0604020202020204" pitchFamily="34" charset="0"/>
                <a:cs typeface="Arial" panose="020B0604020202020204" pitchFamily="34" charset="0"/>
              </a:rPr>
              <a:t>Management</a:t>
            </a:r>
            <a:r>
              <a:rPr kumimoji="0" sz="900" b="0" u="none" strike="noStrike" kern="1200" cap="none" spc="-25" normalizeH="0" baseline="0" noProof="0" dirty="0">
                <a:ln>
                  <a:noFill/>
                </a:ln>
                <a:solidFill>
                  <a:srgbClr val="282828"/>
                </a:solidFill>
                <a:effectLst/>
                <a:uLnTx/>
                <a:uFillTx/>
                <a:latin typeface="Arial" panose="020B0604020202020204" pitchFamily="34" charset="0"/>
                <a:cs typeface="Arial" panose="020B0604020202020204" pitchFamily="34" charset="0"/>
              </a:rPr>
              <a:t> </a:t>
            </a:r>
            <a:r>
              <a:rPr kumimoji="0" sz="900" b="0" u="none" strike="noStrike" kern="1200" cap="none" spc="0" normalizeH="0" baseline="0" noProof="0" dirty="0">
                <a:ln>
                  <a:noFill/>
                </a:ln>
                <a:solidFill>
                  <a:srgbClr val="282828"/>
                </a:solidFill>
                <a:effectLst/>
                <a:uLnTx/>
                <a:uFillTx/>
                <a:latin typeface="Arial" panose="020B0604020202020204" pitchFamily="34" charset="0"/>
                <a:cs typeface="Arial" panose="020B0604020202020204" pitchFamily="34" charset="0"/>
              </a:rPr>
              <a:t>Best</a:t>
            </a:r>
            <a:r>
              <a:rPr kumimoji="0" sz="900" b="0" u="none" strike="noStrike" kern="1200" cap="none" spc="-25" normalizeH="0" baseline="0" noProof="0" dirty="0">
                <a:ln>
                  <a:noFill/>
                </a:ln>
                <a:solidFill>
                  <a:srgbClr val="282828"/>
                </a:solidFill>
                <a:effectLst/>
                <a:uLnTx/>
                <a:uFillTx/>
                <a:latin typeface="Arial" panose="020B0604020202020204" pitchFamily="34" charset="0"/>
                <a:cs typeface="Arial" panose="020B0604020202020204" pitchFamily="34" charset="0"/>
              </a:rPr>
              <a:t> </a:t>
            </a:r>
            <a:r>
              <a:rPr kumimoji="0" sz="900" b="0" u="none" strike="noStrike" kern="1200" cap="none" spc="-5" normalizeH="0" baseline="0" noProof="0" dirty="0">
                <a:ln>
                  <a:noFill/>
                </a:ln>
                <a:solidFill>
                  <a:srgbClr val="282828"/>
                </a:solidFill>
                <a:effectLst/>
                <a:uLnTx/>
                <a:uFillTx/>
                <a:latin typeface="Arial" panose="020B0604020202020204" pitchFamily="34" charset="0"/>
                <a:cs typeface="Arial" panose="020B0604020202020204" pitchFamily="34" charset="0"/>
              </a:rPr>
              <a:t>Practices</a:t>
            </a:r>
            <a:r>
              <a:rPr kumimoji="0" sz="900" b="0" u="none" strike="noStrike" kern="1200" cap="none" spc="-40" normalizeH="0" baseline="0" noProof="0" dirty="0">
                <a:ln>
                  <a:noFill/>
                </a:ln>
                <a:solidFill>
                  <a:srgbClr val="282828"/>
                </a:solidFill>
                <a:effectLst/>
                <a:uLnTx/>
                <a:uFillTx/>
                <a:latin typeface="Arial" panose="020B0604020202020204" pitchFamily="34" charset="0"/>
                <a:cs typeface="Arial" panose="020B0604020202020204" pitchFamily="34" charset="0"/>
              </a:rPr>
              <a:t> </a:t>
            </a:r>
            <a:r>
              <a:rPr kumimoji="0" sz="900" b="0" u="none" strike="noStrike" kern="1200" cap="none" spc="-5" normalizeH="0" baseline="0" noProof="0" dirty="0">
                <a:ln>
                  <a:noFill/>
                </a:ln>
                <a:solidFill>
                  <a:srgbClr val="282828"/>
                </a:solidFill>
                <a:effectLst/>
                <a:uLnTx/>
                <a:uFillTx/>
                <a:latin typeface="Arial" panose="020B0604020202020204" pitchFamily="34" charset="0"/>
                <a:cs typeface="Arial" panose="020B0604020202020204" pitchFamily="34" charset="0"/>
              </a:rPr>
              <a:t>Inter-Agency</a:t>
            </a:r>
            <a:r>
              <a:rPr kumimoji="0" sz="900" b="0" u="none" strike="noStrike" kern="1200" cap="none" spc="-45" normalizeH="0" baseline="0" noProof="0" dirty="0">
                <a:ln>
                  <a:noFill/>
                </a:ln>
                <a:solidFill>
                  <a:srgbClr val="282828"/>
                </a:solidFill>
                <a:effectLst/>
                <a:uLnTx/>
                <a:uFillTx/>
                <a:latin typeface="Arial" panose="020B0604020202020204" pitchFamily="34" charset="0"/>
                <a:cs typeface="Arial" panose="020B0604020202020204" pitchFamily="34" charset="0"/>
              </a:rPr>
              <a:t> </a:t>
            </a:r>
            <a:r>
              <a:rPr kumimoji="0" sz="900" b="0" u="none" strike="noStrike" kern="1200" cap="none" spc="-5" normalizeH="0" baseline="0" noProof="0" dirty="0">
                <a:ln>
                  <a:noFill/>
                </a:ln>
                <a:solidFill>
                  <a:srgbClr val="282828"/>
                </a:solidFill>
                <a:effectLst/>
                <a:uLnTx/>
                <a:uFillTx/>
                <a:latin typeface="Arial" panose="020B0604020202020204" pitchFamily="34" charset="0"/>
                <a:cs typeface="Arial" panose="020B0604020202020204" pitchFamily="34" charset="0"/>
              </a:rPr>
              <a:t>Taskforce</a:t>
            </a:r>
            <a:r>
              <a:rPr kumimoji="0" sz="900" b="0" u="none" strike="noStrike" kern="1200" cap="none" spc="-40" normalizeH="0" baseline="0" noProof="0" dirty="0">
                <a:ln>
                  <a:noFill/>
                </a:ln>
                <a:solidFill>
                  <a:srgbClr val="282828"/>
                </a:solidFill>
                <a:effectLst/>
                <a:uLnTx/>
                <a:uFillTx/>
                <a:latin typeface="Arial" panose="020B0604020202020204" pitchFamily="34" charset="0"/>
                <a:cs typeface="Arial" panose="020B0604020202020204" pitchFamily="34" charset="0"/>
              </a:rPr>
              <a:t> </a:t>
            </a:r>
            <a:r>
              <a:rPr kumimoji="0" sz="900" b="0" u="none" strike="noStrike" kern="1200" cap="none" spc="-5" normalizeH="0" baseline="0" noProof="0" dirty="0">
                <a:ln>
                  <a:noFill/>
                </a:ln>
                <a:solidFill>
                  <a:srgbClr val="282828"/>
                </a:solidFill>
                <a:effectLst/>
                <a:uLnTx/>
                <a:uFillTx/>
                <a:latin typeface="Arial" panose="020B0604020202020204" pitchFamily="34" charset="0"/>
                <a:cs typeface="Arial" panose="020B0604020202020204" pitchFamily="34" charset="0"/>
              </a:rPr>
              <a:t>Report</a:t>
            </a:r>
            <a:r>
              <a:rPr kumimoji="0" sz="900" b="0" u="none" strike="noStrike" kern="1200" cap="none" spc="-10" normalizeH="0" baseline="0" noProof="0" dirty="0">
                <a:ln>
                  <a:noFill/>
                </a:ln>
                <a:solidFill>
                  <a:srgbClr val="282828"/>
                </a:solidFill>
                <a:effectLst/>
                <a:uLnTx/>
                <a:uFillTx/>
                <a:latin typeface="Arial" panose="020B0604020202020204" pitchFamily="34" charset="0"/>
                <a:cs typeface="Arial" panose="020B0604020202020204" pitchFamily="34" charset="0"/>
              </a:rPr>
              <a:t> </a:t>
            </a:r>
            <a:r>
              <a:rPr kumimoji="0" sz="900" b="0" u="none" strike="noStrike" kern="1200" cap="none" spc="-5" normalizeH="0" baseline="0" noProof="0" dirty="0">
                <a:ln>
                  <a:noFill/>
                </a:ln>
                <a:solidFill>
                  <a:srgbClr val="282828"/>
                </a:solidFill>
                <a:effectLst/>
                <a:uLnTx/>
                <a:uFillTx/>
                <a:latin typeface="Arial" panose="020B0604020202020204" pitchFamily="34" charset="0"/>
                <a:cs typeface="Arial" panose="020B0604020202020204" pitchFamily="34" charset="0"/>
              </a:rPr>
              <a:t>May</a:t>
            </a:r>
            <a:r>
              <a:rPr kumimoji="0" sz="900" b="0" u="none" strike="noStrike" kern="1200" cap="none" spc="-15" normalizeH="0" baseline="0" noProof="0" dirty="0">
                <a:ln>
                  <a:noFill/>
                </a:ln>
                <a:solidFill>
                  <a:srgbClr val="282828"/>
                </a:solidFill>
                <a:effectLst/>
                <a:uLnTx/>
                <a:uFillTx/>
                <a:latin typeface="Arial" panose="020B0604020202020204" pitchFamily="34" charset="0"/>
                <a:cs typeface="Arial" panose="020B0604020202020204" pitchFamily="34" charset="0"/>
              </a:rPr>
              <a:t> </a:t>
            </a:r>
            <a:r>
              <a:rPr kumimoji="0" sz="900" b="0" u="none" strike="noStrike" kern="1200" cap="none" spc="-5" normalizeH="0" baseline="0" noProof="0" dirty="0">
                <a:ln>
                  <a:noFill/>
                </a:ln>
                <a:solidFill>
                  <a:srgbClr val="282828"/>
                </a:solidFill>
                <a:effectLst/>
                <a:uLnTx/>
                <a:uFillTx/>
                <a:latin typeface="Arial" panose="020B0604020202020204" pitchFamily="34" charset="0"/>
                <a:cs typeface="Arial" panose="020B0604020202020204" pitchFamily="34" charset="0"/>
              </a:rPr>
              <a:t>2019</a:t>
            </a:r>
            <a:r>
              <a:rPr kumimoji="0" sz="900" b="0" u="none" strike="noStrike" kern="1200" cap="none" spc="5" normalizeH="0" baseline="0" noProof="0" dirty="0">
                <a:ln>
                  <a:noFill/>
                </a:ln>
                <a:solidFill>
                  <a:srgbClr val="282828"/>
                </a:solidFill>
                <a:effectLst/>
                <a:uLnTx/>
                <a:uFillTx/>
                <a:latin typeface="Arial" panose="020B0604020202020204" pitchFamily="34" charset="0"/>
                <a:cs typeface="Arial" panose="020B0604020202020204" pitchFamily="34" charset="0"/>
              </a:rPr>
              <a:t> </a:t>
            </a:r>
            <a:r>
              <a:rPr kumimoji="0" lang="en-US" sz="900" b="0" u="none" strike="noStrike" kern="1200" cap="none" spc="0" normalizeH="0" baseline="0" noProof="0" dirty="0">
                <a:ln>
                  <a:noFill/>
                </a:ln>
                <a:solidFill>
                  <a:srgbClr val="282828"/>
                </a:solidFill>
                <a:effectLst/>
                <a:uLnTx/>
                <a:uFillTx/>
                <a:latin typeface="Arial" panose="020B0604020202020204" pitchFamily="34" charset="0"/>
                <a:cs typeface="Arial" panose="020B0604020202020204" pitchFamily="34" charset="0"/>
                <a:hlinkClick r:id="rId2"/>
              </a:rPr>
              <a:t>pmtf-final-report-2019-05-23.pdf (hhs.gov)</a:t>
            </a:r>
            <a:r>
              <a:rPr kumimoji="0" sz="900" b="0" u="none" strike="noStrike" kern="1200" cap="none" spc="5" normalizeH="0" baseline="0" noProof="0" dirty="0">
                <a:ln>
                  <a:noFill/>
                </a:ln>
                <a:solidFill>
                  <a:srgbClr val="282828"/>
                </a:solidFill>
                <a:effectLst/>
                <a:uLnTx/>
                <a:uFillTx/>
                <a:latin typeface="Arial" panose="020B0604020202020204" pitchFamily="34" charset="0"/>
                <a:cs typeface="Arial" panose="020B0604020202020204" pitchFamily="34" charset="0"/>
              </a:rPr>
              <a:t>  2.</a:t>
            </a:r>
            <a:r>
              <a:rPr kumimoji="0" lang="en-US" sz="900" b="0" u="none" strike="noStrike" kern="1800" cap="none" spc="0" normalizeH="0" baseline="0" noProof="0" dirty="0">
                <a:ln>
                  <a:noFill/>
                </a:ln>
                <a:solidFill>
                  <a:srgbClr val="222222"/>
                </a:solidFill>
                <a:effectLst/>
                <a:uLnTx/>
                <a:uFillTx/>
                <a:latin typeface="Arial" panose="020B0604020202020204" pitchFamily="34" charset="0"/>
                <a:ea typeface="Times New Roman" panose="02020603050405020304" pitchFamily="18" charset="0"/>
                <a:cs typeface="Arial" panose="020B0604020202020204" pitchFamily="34" charset="0"/>
              </a:rPr>
              <a:t>CDC Clinical Practice Guideline for Prescribing Opioids for Pain — United States, 2022 </a:t>
            </a:r>
            <a:r>
              <a:rPr kumimoji="0" lang="en-US" sz="900" b="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Recommendations and Reports / </a:t>
            </a:r>
            <a:r>
              <a:rPr lang="en-US" sz="9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kumimoji="0" lang="en-US" sz="900" b="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November 4, 2022 / 71(3);1–95</a:t>
            </a:r>
            <a:r>
              <a:rPr kumimoji="0" lang="en-BE" sz="900" b="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 </a:t>
            </a:r>
            <a:r>
              <a:rPr kumimoji="0" lang="en-US" sz="900" b="0" u="none" strike="noStrike" kern="1200" cap="none" spc="0" normalizeH="0" baseline="0" noProof="0" dirty="0">
                <a:ln>
                  <a:noFill/>
                </a:ln>
                <a:solidFill>
                  <a:srgbClr val="282828"/>
                </a:solidFill>
                <a:effectLst/>
                <a:uLnTx/>
                <a:uFillTx/>
                <a:latin typeface="Arial" panose="020B0604020202020204" pitchFamily="34" charset="0"/>
                <a:cs typeface="Arial" panose="020B0604020202020204" pitchFamily="34" charset="0"/>
                <a:hlinkClick r:id="rId3"/>
              </a:rPr>
              <a:t>CDC Clinical Practice Guideline for Prescribing Opioids for Pain — United States, 2022 | MMWR</a:t>
            </a:r>
            <a:r>
              <a:rPr kumimoji="0" sz="900" b="0" u="none" strike="noStrike" kern="1200" cap="none" spc="5" normalizeH="0" baseline="0" noProof="0" dirty="0">
                <a:ln>
                  <a:noFill/>
                </a:ln>
                <a:solidFill>
                  <a:srgbClr val="282828"/>
                </a:solidFill>
                <a:effectLst/>
                <a:uLnTx/>
                <a:uFillTx/>
                <a:latin typeface="Arial" panose="020B0604020202020204" pitchFamily="34" charset="0"/>
                <a:cs typeface="Arial" panose="020B0604020202020204" pitchFamily="34" charset="0"/>
              </a:rPr>
              <a:t>   </a:t>
            </a:r>
            <a:r>
              <a:rPr kumimoji="0" sz="900" b="0" u="none" strike="noStrike" kern="1200" cap="none" spc="-5" normalizeH="0" baseline="0" noProof="0" dirty="0">
                <a:ln>
                  <a:noFill/>
                </a:ln>
                <a:solidFill>
                  <a:srgbClr val="282828"/>
                </a:solidFill>
                <a:effectLst/>
                <a:uLnTx/>
                <a:uFillTx/>
                <a:latin typeface="Arial" panose="020B0604020202020204" pitchFamily="34" charset="0"/>
                <a:cs typeface="Arial" panose="020B0604020202020204" pitchFamily="34" charset="0"/>
              </a:rPr>
              <a:t>3.</a:t>
            </a:r>
            <a:r>
              <a:rPr kumimoji="0" sz="900" b="0" u="none" strike="noStrike" kern="1200" cap="none" spc="0" normalizeH="0" baseline="0" noProof="0" dirty="0">
                <a:ln>
                  <a:noFill/>
                </a:ln>
                <a:solidFill>
                  <a:srgbClr val="282828"/>
                </a:solidFill>
                <a:effectLst/>
                <a:uLnTx/>
                <a:uFillTx/>
                <a:latin typeface="Arial" panose="020B0604020202020204" pitchFamily="34" charset="0"/>
                <a:cs typeface="Arial" panose="020B0604020202020204" pitchFamily="34" charset="0"/>
              </a:rPr>
              <a:t> </a:t>
            </a:r>
            <a:r>
              <a:rPr kumimoji="0" sz="900" b="0" u="none" strike="noStrike" kern="1200" cap="none" spc="-5" normalizeH="0" baseline="0" noProof="0" dirty="0">
                <a:ln>
                  <a:noFill/>
                </a:ln>
                <a:solidFill>
                  <a:srgbClr val="282828"/>
                </a:solidFill>
                <a:effectLst/>
                <a:uLnTx/>
                <a:uFillTx/>
                <a:latin typeface="Arial" panose="020B0604020202020204" pitchFamily="34" charset="0"/>
                <a:cs typeface="Arial" panose="020B0604020202020204" pitchFamily="34" charset="0"/>
              </a:rPr>
              <a:t>O’Brien</a:t>
            </a:r>
            <a:r>
              <a:rPr kumimoji="0" sz="900" b="0" u="none" strike="noStrike" kern="1200" cap="none" spc="-50" normalizeH="0" baseline="0" noProof="0" dirty="0">
                <a:ln>
                  <a:noFill/>
                </a:ln>
                <a:solidFill>
                  <a:srgbClr val="282828"/>
                </a:solidFill>
                <a:effectLst/>
                <a:uLnTx/>
                <a:uFillTx/>
                <a:latin typeface="Arial" panose="020B0604020202020204" pitchFamily="34" charset="0"/>
                <a:cs typeface="Arial" panose="020B0604020202020204" pitchFamily="34" charset="0"/>
              </a:rPr>
              <a:t> </a:t>
            </a:r>
            <a:r>
              <a:rPr kumimoji="0" sz="900" b="0" u="none" strike="noStrike" kern="1200" cap="none" spc="0" normalizeH="0" baseline="0" noProof="0" dirty="0">
                <a:ln>
                  <a:noFill/>
                </a:ln>
                <a:solidFill>
                  <a:srgbClr val="282828"/>
                </a:solidFill>
                <a:effectLst/>
                <a:uLnTx/>
                <a:uFillTx/>
                <a:latin typeface="Arial" panose="020B0604020202020204" pitchFamily="34" charset="0"/>
                <a:cs typeface="Arial" panose="020B0604020202020204" pitchFamily="34" charset="0"/>
              </a:rPr>
              <a:t>T</a:t>
            </a:r>
            <a:r>
              <a:rPr kumimoji="0" sz="900" b="0" u="none" strike="noStrike" kern="1200" cap="none" spc="-5" normalizeH="0" baseline="0" noProof="0" dirty="0">
                <a:ln>
                  <a:noFill/>
                </a:ln>
                <a:solidFill>
                  <a:srgbClr val="282828"/>
                </a:solidFill>
                <a:effectLst/>
                <a:uLnTx/>
                <a:uFillTx/>
                <a:latin typeface="Arial" panose="020B0604020202020204" pitchFamily="34" charset="0"/>
                <a:cs typeface="Arial" panose="020B0604020202020204" pitchFamily="34" charset="0"/>
              </a:rPr>
              <a:t> et</a:t>
            </a:r>
            <a:r>
              <a:rPr kumimoji="0" sz="900" b="0" u="none" strike="noStrike" kern="1200" cap="none" spc="-10" normalizeH="0" baseline="0" noProof="0" dirty="0">
                <a:ln>
                  <a:noFill/>
                </a:ln>
                <a:solidFill>
                  <a:srgbClr val="282828"/>
                </a:solidFill>
                <a:effectLst/>
                <a:uLnTx/>
                <a:uFillTx/>
                <a:latin typeface="Arial" panose="020B0604020202020204" pitchFamily="34" charset="0"/>
                <a:cs typeface="Arial" panose="020B0604020202020204" pitchFamily="34" charset="0"/>
              </a:rPr>
              <a:t> </a:t>
            </a:r>
            <a:r>
              <a:rPr kumimoji="0" sz="900" b="0" u="none" strike="noStrike" kern="1200" cap="none" spc="-5" normalizeH="0" baseline="0" noProof="0" dirty="0">
                <a:ln>
                  <a:noFill/>
                </a:ln>
                <a:solidFill>
                  <a:srgbClr val="282828"/>
                </a:solidFill>
                <a:effectLst/>
                <a:uLnTx/>
                <a:uFillTx/>
                <a:latin typeface="Arial" panose="020B0604020202020204" pitchFamily="34" charset="0"/>
                <a:cs typeface="Arial" panose="020B0604020202020204" pitchFamily="34" charset="0"/>
              </a:rPr>
              <a:t>al.</a:t>
            </a:r>
            <a:r>
              <a:rPr kumimoji="0" sz="900" b="0" u="none" strike="noStrike" kern="1200" cap="none" spc="-10" normalizeH="0" baseline="0" noProof="0" dirty="0">
                <a:ln>
                  <a:noFill/>
                </a:ln>
                <a:solidFill>
                  <a:srgbClr val="282828"/>
                </a:solidFill>
                <a:effectLst/>
                <a:uLnTx/>
                <a:uFillTx/>
                <a:latin typeface="Arial" panose="020B0604020202020204" pitchFamily="34" charset="0"/>
                <a:cs typeface="Arial" panose="020B0604020202020204" pitchFamily="34" charset="0"/>
              </a:rPr>
              <a:t> </a:t>
            </a:r>
            <a:r>
              <a:rPr kumimoji="0" sz="900" b="0" u="none" strike="noStrike" kern="1200" cap="none" spc="0" normalizeH="0" baseline="0" noProof="0" dirty="0">
                <a:ln>
                  <a:noFill/>
                </a:ln>
                <a:solidFill>
                  <a:srgbClr val="282828"/>
                </a:solidFill>
                <a:effectLst/>
                <a:uLnTx/>
                <a:uFillTx/>
                <a:latin typeface="Arial" panose="020B0604020202020204" pitchFamily="34" charset="0"/>
                <a:cs typeface="Arial" panose="020B0604020202020204" pitchFamily="34" charset="0"/>
              </a:rPr>
              <a:t>Eur</a:t>
            </a:r>
            <a:r>
              <a:rPr kumimoji="0" sz="900" b="0" u="none" strike="noStrike" kern="1200" cap="none" spc="-10" normalizeH="0" baseline="0" noProof="0" dirty="0">
                <a:ln>
                  <a:noFill/>
                </a:ln>
                <a:solidFill>
                  <a:srgbClr val="282828"/>
                </a:solidFill>
                <a:effectLst/>
                <a:uLnTx/>
                <a:uFillTx/>
                <a:latin typeface="Arial" panose="020B0604020202020204" pitchFamily="34" charset="0"/>
                <a:cs typeface="Arial" panose="020B0604020202020204" pitchFamily="34" charset="0"/>
              </a:rPr>
              <a:t> </a:t>
            </a:r>
            <a:r>
              <a:rPr kumimoji="0" sz="900" b="0" u="none" strike="noStrike" kern="1200" cap="none" spc="0" normalizeH="0" baseline="0" noProof="0" dirty="0">
                <a:ln>
                  <a:noFill/>
                </a:ln>
                <a:solidFill>
                  <a:srgbClr val="282828"/>
                </a:solidFill>
                <a:effectLst/>
                <a:uLnTx/>
                <a:uFillTx/>
                <a:latin typeface="Arial" panose="020B0604020202020204" pitchFamily="34" charset="0"/>
                <a:cs typeface="Arial" panose="020B0604020202020204" pitchFamily="34" charset="0"/>
              </a:rPr>
              <a:t>J</a:t>
            </a:r>
            <a:r>
              <a:rPr kumimoji="0" sz="900" b="0" u="none" strike="noStrike" kern="1200" cap="none" spc="-10" normalizeH="0" baseline="0" noProof="0" dirty="0">
                <a:ln>
                  <a:noFill/>
                </a:ln>
                <a:solidFill>
                  <a:srgbClr val="282828"/>
                </a:solidFill>
                <a:effectLst/>
                <a:uLnTx/>
                <a:uFillTx/>
                <a:latin typeface="Arial" panose="020B0604020202020204" pitchFamily="34" charset="0"/>
                <a:cs typeface="Arial" panose="020B0604020202020204" pitchFamily="34" charset="0"/>
              </a:rPr>
              <a:t> </a:t>
            </a:r>
            <a:r>
              <a:rPr kumimoji="0" sz="900" b="0" u="none" strike="noStrike" kern="1200" cap="none" spc="-5" normalizeH="0" baseline="0" noProof="0" dirty="0">
                <a:ln>
                  <a:noFill/>
                </a:ln>
                <a:solidFill>
                  <a:srgbClr val="282828"/>
                </a:solidFill>
                <a:effectLst/>
                <a:uLnTx/>
                <a:uFillTx/>
                <a:latin typeface="Arial" panose="020B0604020202020204" pitchFamily="34" charset="0"/>
                <a:cs typeface="Arial" panose="020B0604020202020204" pitchFamily="34" charset="0"/>
              </a:rPr>
              <a:t>Pain</a:t>
            </a:r>
            <a:r>
              <a:rPr kumimoji="0" sz="900" b="0" u="none" strike="noStrike" kern="1200" cap="none" spc="-15" normalizeH="0" baseline="0" noProof="0" dirty="0">
                <a:ln>
                  <a:noFill/>
                </a:ln>
                <a:solidFill>
                  <a:srgbClr val="282828"/>
                </a:solidFill>
                <a:effectLst/>
                <a:uLnTx/>
                <a:uFillTx/>
                <a:latin typeface="Arial" panose="020B0604020202020204" pitchFamily="34" charset="0"/>
                <a:cs typeface="Arial" panose="020B0604020202020204" pitchFamily="34" charset="0"/>
              </a:rPr>
              <a:t> </a:t>
            </a:r>
            <a:r>
              <a:rPr kumimoji="0" sz="900" b="0" u="none" strike="noStrike" kern="1200" cap="none" spc="-5" normalizeH="0" baseline="0" noProof="0" dirty="0">
                <a:ln>
                  <a:noFill/>
                </a:ln>
                <a:solidFill>
                  <a:srgbClr val="282828"/>
                </a:solidFill>
                <a:effectLst/>
                <a:uLnTx/>
                <a:uFillTx/>
                <a:latin typeface="Arial" panose="020B0604020202020204" pitchFamily="34" charset="0"/>
                <a:cs typeface="Arial" panose="020B0604020202020204" pitchFamily="34" charset="0"/>
              </a:rPr>
              <a:t>2017;21:3-192</a:t>
            </a:r>
            <a:r>
              <a:rPr kumimoji="0" sz="900" b="0" u="none" strike="noStrike" kern="1200" cap="none" spc="-25" normalizeH="0" baseline="0" noProof="0" dirty="0">
                <a:ln>
                  <a:noFill/>
                </a:ln>
                <a:solidFill>
                  <a:srgbClr val="282828"/>
                </a:solidFill>
                <a:effectLst/>
                <a:uLnTx/>
                <a:uFillTx/>
                <a:latin typeface="Arial" panose="020B0604020202020204" pitchFamily="34" charset="0"/>
                <a:cs typeface="Arial" panose="020B0604020202020204" pitchFamily="34" charset="0"/>
              </a:rPr>
              <a:t> </a:t>
            </a:r>
            <a:r>
              <a:rPr kumimoji="0" sz="900" b="0" u="none" strike="noStrike" kern="1200" cap="none" spc="-5" normalizeH="0" baseline="0" noProof="0" dirty="0">
                <a:ln>
                  <a:noFill/>
                </a:ln>
                <a:solidFill>
                  <a:srgbClr val="282828"/>
                </a:solidFill>
                <a:effectLst/>
                <a:uLnTx/>
                <a:uFillTx/>
                <a:latin typeface="Arial" panose="020B0604020202020204" pitchFamily="34" charset="0"/>
                <a:cs typeface="Arial" panose="020B0604020202020204" pitchFamily="34" charset="0"/>
              </a:rPr>
              <a:t>  </a:t>
            </a:r>
            <a:r>
              <a:rPr kumimoji="0" lang="en-US" sz="900" b="0" u="none" strike="noStrike" kern="1200" cap="none" spc="-5" normalizeH="0" baseline="0" noProof="0" dirty="0">
                <a:ln>
                  <a:noFill/>
                </a:ln>
                <a:solidFill>
                  <a:srgbClr val="282828"/>
                </a:solidFill>
                <a:effectLst/>
                <a:uLnTx/>
                <a:uFillTx/>
                <a:latin typeface="Arial" panose="020B0604020202020204" pitchFamily="34" charset="0"/>
                <a:cs typeface="Arial" panose="020B0604020202020204" pitchFamily="34" charset="0"/>
              </a:rPr>
              <a:t>                              </a:t>
            </a:r>
            <a:r>
              <a:rPr kumimoji="0" sz="900" b="0" u="none" strike="noStrike" kern="1200" cap="none" spc="-5" normalizeH="0" baseline="0" noProof="0" dirty="0">
                <a:ln>
                  <a:noFill/>
                </a:ln>
                <a:solidFill>
                  <a:srgbClr val="282828"/>
                </a:solidFill>
                <a:effectLst/>
                <a:uLnTx/>
                <a:uFillTx/>
                <a:latin typeface="Arial" panose="020B0604020202020204" pitchFamily="34" charset="0"/>
                <a:cs typeface="Arial" panose="020B0604020202020204" pitchFamily="34" charset="0"/>
              </a:rPr>
              <a:t> 4.</a:t>
            </a:r>
            <a:r>
              <a:rPr kumimoji="0" sz="900" b="0" u="none" strike="noStrike" kern="1200" cap="none" spc="0" normalizeH="0" baseline="0" noProof="0" dirty="0">
                <a:ln>
                  <a:noFill/>
                </a:ln>
                <a:solidFill>
                  <a:srgbClr val="282828"/>
                </a:solidFill>
                <a:effectLst/>
                <a:uLnTx/>
                <a:uFillTx/>
                <a:latin typeface="Arial" panose="020B0604020202020204" pitchFamily="34" charset="0"/>
                <a:cs typeface="Arial" panose="020B0604020202020204" pitchFamily="34" charset="0"/>
              </a:rPr>
              <a:t> Faculty</a:t>
            </a:r>
            <a:r>
              <a:rPr kumimoji="0" sz="900" b="0" u="none" strike="noStrike" kern="1200" cap="none" spc="-45" normalizeH="0" baseline="0" noProof="0" dirty="0">
                <a:ln>
                  <a:noFill/>
                </a:ln>
                <a:solidFill>
                  <a:srgbClr val="282828"/>
                </a:solidFill>
                <a:effectLst/>
                <a:uLnTx/>
                <a:uFillTx/>
                <a:latin typeface="Arial" panose="020B0604020202020204" pitchFamily="34" charset="0"/>
                <a:cs typeface="Arial" panose="020B0604020202020204" pitchFamily="34" charset="0"/>
              </a:rPr>
              <a:t> </a:t>
            </a:r>
            <a:r>
              <a:rPr kumimoji="0" sz="900" b="0" u="none" strike="noStrike" kern="1200" cap="none" spc="-5" normalizeH="0" baseline="0" noProof="0" dirty="0">
                <a:ln>
                  <a:noFill/>
                </a:ln>
                <a:solidFill>
                  <a:srgbClr val="282828"/>
                </a:solidFill>
                <a:effectLst/>
                <a:uLnTx/>
                <a:uFillTx/>
                <a:latin typeface="Arial" panose="020B0604020202020204" pitchFamily="34" charset="0"/>
                <a:cs typeface="Arial" panose="020B0604020202020204" pitchFamily="34" charset="0"/>
              </a:rPr>
              <a:t>of Pain</a:t>
            </a:r>
            <a:r>
              <a:rPr kumimoji="0" sz="900" b="0" u="none" strike="noStrike" kern="1200" cap="none" spc="-15" normalizeH="0" baseline="0" noProof="0" dirty="0">
                <a:ln>
                  <a:noFill/>
                </a:ln>
                <a:solidFill>
                  <a:srgbClr val="282828"/>
                </a:solidFill>
                <a:effectLst/>
                <a:uLnTx/>
                <a:uFillTx/>
                <a:latin typeface="Arial" panose="020B0604020202020204" pitchFamily="34" charset="0"/>
                <a:cs typeface="Arial" panose="020B0604020202020204" pitchFamily="34" charset="0"/>
              </a:rPr>
              <a:t> </a:t>
            </a:r>
            <a:r>
              <a:rPr kumimoji="0" sz="900" b="0" u="none" strike="noStrike" kern="1200" cap="none" spc="-5" normalizeH="0" baseline="0" noProof="0" dirty="0">
                <a:ln>
                  <a:noFill/>
                </a:ln>
                <a:solidFill>
                  <a:srgbClr val="282828"/>
                </a:solidFill>
                <a:effectLst/>
                <a:uLnTx/>
                <a:uFillTx/>
                <a:latin typeface="Arial" panose="020B0604020202020204" pitchFamily="34" charset="0"/>
                <a:cs typeface="Arial" panose="020B0604020202020204" pitchFamily="34" charset="0"/>
              </a:rPr>
              <a:t>Medicine,</a:t>
            </a:r>
            <a:r>
              <a:rPr kumimoji="0" sz="900" b="0" u="none" strike="noStrike" kern="1200" cap="none" spc="-35" normalizeH="0" baseline="0" noProof="0" dirty="0">
                <a:ln>
                  <a:noFill/>
                </a:ln>
                <a:solidFill>
                  <a:srgbClr val="282828"/>
                </a:solidFill>
                <a:effectLst/>
                <a:uLnTx/>
                <a:uFillTx/>
                <a:latin typeface="Arial" panose="020B0604020202020204" pitchFamily="34" charset="0"/>
                <a:cs typeface="Arial" panose="020B0604020202020204" pitchFamily="34" charset="0"/>
              </a:rPr>
              <a:t> </a:t>
            </a:r>
            <a:r>
              <a:rPr kumimoji="0" sz="900" b="0" u="none" strike="noStrike" kern="1200" cap="none" spc="-5" normalizeH="0" baseline="0" noProof="0" dirty="0">
                <a:ln>
                  <a:noFill/>
                </a:ln>
                <a:solidFill>
                  <a:srgbClr val="282828"/>
                </a:solidFill>
                <a:effectLst/>
                <a:uLnTx/>
                <a:uFillTx/>
                <a:latin typeface="Arial" panose="020B0604020202020204" pitchFamily="34" charset="0"/>
                <a:cs typeface="Arial" panose="020B0604020202020204" pitchFamily="34" charset="0"/>
              </a:rPr>
              <a:t>Opioids</a:t>
            </a:r>
            <a:r>
              <a:rPr kumimoji="0" sz="900" b="0" u="none" strike="noStrike" kern="1200" cap="none" spc="-35" normalizeH="0" baseline="0" noProof="0" dirty="0">
                <a:ln>
                  <a:noFill/>
                </a:ln>
                <a:solidFill>
                  <a:srgbClr val="282828"/>
                </a:solidFill>
                <a:effectLst/>
                <a:uLnTx/>
                <a:uFillTx/>
                <a:latin typeface="Arial" panose="020B0604020202020204" pitchFamily="34" charset="0"/>
                <a:cs typeface="Arial" panose="020B0604020202020204" pitchFamily="34" charset="0"/>
              </a:rPr>
              <a:t> </a:t>
            </a:r>
            <a:r>
              <a:rPr kumimoji="0" sz="900" b="0" u="none" strike="noStrike" kern="1200" cap="none" spc="-5" normalizeH="0" baseline="0" noProof="0" dirty="0">
                <a:ln>
                  <a:noFill/>
                </a:ln>
                <a:solidFill>
                  <a:srgbClr val="282828"/>
                </a:solidFill>
                <a:effectLst/>
                <a:uLnTx/>
                <a:uFillTx/>
                <a:latin typeface="Arial" panose="020B0604020202020204" pitchFamily="34" charset="0"/>
                <a:cs typeface="Arial" panose="020B0604020202020204" pitchFamily="34" charset="0"/>
              </a:rPr>
              <a:t>Aware</a:t>
            </a:r>
            <a:r>
              <a:rPr lang="en-US" sz="900" dirty="0">
                <a:solidFill>
                  <a:srgbClr val="282828"/>
                </a:solidFill>
                <a:latin typeface="Arial" panose="020B0604020202020204" pitchFamily="34" charset="0"/>
                <a:cs typeface="Arial" panose="020B0604020202020204" pitchFamily="34" charset="0"/>
              </a:rPr>
              <a:t> </a:t>
            </a:r>
            <a:r>
              <a:rPr kumimoji="0" lang="en-US" sz="900" b="0" i="0" u="none" strike="noStrike" kern="1200" cap="none" spc="0" normalizeH="0" baseline="0" noProof="0" dirty="0">
                <a:ln>
                  <a:noFill/>
                </a:ln>
                <a:solidFill>
                  <a:srgbClr val="282828"/>
                </a:solidFill>
                <a:effectLst/>
                <a:uLnTx/>
                <a:uFillTx/>
                <a:latin typeface="Arial"/>
                <a:ea typeface="+mn-ea"/>
                <a:cs typeface="+mn-cs"/>
                <a:hlinkClick r:id="rId4"/>
              </a:rPr>
              <a:t>Opioids Aware | Faculty of Pain Medicine (fpm.ac.uk)</a:t>
            </a:r>
            <a:r>
              <a:rPr kumimoji="0" sz="900" b="0" i="0" u="sng" strike="noStrike" kern="1200" cap="none" spc="-15" normalizeH="0" baseline="0" noProof="0" dirty="0">
                <a:ln>
                  <a:noFill/>
                </a:ln>
                <a:solidFill>
                  <a:srgbClr val="0000FF"/>
                </a:solidFill>
                <a:effectLst/>
                <a:uLnTx/>
                <a:uFill>
                  <a:solidFill>
                    <a:srgbClr val="282828"/>
                  </a:solidFill>
                </a:uFill>
                <a:latin typeface="Arial"/>
                <a:ea typeface="+mn-ea"/>
                <a:cs typeface="Arial"/>
              </a:rPr>
              <a:t> </a:t>
            </a:r>
            <a:r>
              <a:rPr kumimoji="0" sz="900" b="0" i="0" u="sng" strike="noStrike" kern="1200" cap="none" spc="-10" normalizeH="0" baseline="0" noProof="0" dirty="0">
                <a:ln>
                  <a:noFill/>
                </a:ln>
                <a:solidFill>
                  <a:srgbClr val="0000FF"/>
                </a:solidFill>
                <a:effectLst/>
                <a:uLnTx/>
                <a:uFill>
                  <a:solidFill>
                    <a:srgbClr val="282828"/>
                  </a:solidFill>
                </a:uFill>
                <a:latin typeface="Arial"/>
                <a:ea typeface="+mn-ea"/>
                <a:cs typeface="Arial"/>
              </a:rPr>
              <a:t>Accessed </a:t>
            </a:r>
            <a:r>
              <a:rPr kumimoji="0" sz="900" b="0" i="0" u="sng" strike="noStrike" kern="1200" cap="none" spc="-15" normalizeH="0" baseline="0" noProof="0" dirty="0">
                <a:ln>
                  <a:noFill/>
                </a:ln>
                <a:solidFill>
                  <a:srgbClr val="0000FF"/>
                </a:solidFill>
                <a:effectLst/>
                <a:uLnTx/>
                <a:uFill>
                  <a:solidFill>
                    <a:srgbClr val="282828"/>
                  </a:solidFill>
                </a:uFill>
                <a:latin typeface="Arial"/>
                <a:ea typeface="+mn-ea"/>
                <a:cs typeface="Arial"/>
              </a:rPr>
              <a:t>February 2024</a:t>
            </a:r>
            <a:r>
              <a:rPr kumimoji="0" sz="900" b="0" i="0" u="none" strike="noStrike" kern="1200" cap="none" spc="-10" normalizeH="0" baseline="0" noProof="0" dirty="0">
                <a:ln>
                  <a:noFill/>
                </a:ln>
                <a:solidFill>
                  <a:srgbClr val="282828"/>
                </a:solidFill>
                <a:effectLst/>
                <a:uLnTx/>
                <a:uFillTx/>
                <a:latin typeface="Arial"/>
                <a:ea typeface="+mn-ea"/>
                <a:cs typeface="Arial"/>
              </a:rPr>
              <a:t> 5. Kosten </a:t>
            </a:r>
            <a:r>
              <a:rPr kumimoji="0" sz="900" b="0" i="0" u="none" strike="noStrike" kern="1200" cap="none" spc="-5" normalizeH="0" baseline="0" noProof="0" dirty="0">
                <a:ln>
                  <a:noFill/>
                </a:ln>
                <a:solidFill>
                  <a:srgbClr val="282828"/>
                </a:solidFill>
                <a:effectLst/>
                <a:uLnTx/>
                <a:uFillTx/>
                <a:latin typeface="Arial"/>
                <a:ea typeface="+mn-ea"/>
                <a:cs typeface="Arial"/>
              </a:rPr>
              <a:t>TR </a:t>
            </a:r>
            <a:r>
              <a:rPr kumimoji="0" sz="900" b="0" i="0" u="none" strike="noStrike" kern="1200" cap="none" spc="-10" normalizeH="0" baseline="0" noProof="0" dirty="0">
                <a:ln>
                  <a:noFill/>
                </a:ln>
                <a:solidFill>
                  <a:srgbClr val="282828"/>
                </a:solidFill>
                <a:effectLst/>
                <a:uLnTx/>
                <a:uFillTx/>
                <a:latin typeface="Arial"/>
                <a:ea typeface="+mn-ea"/>
                <a:cs typeface="Arial"/>
              </a:rPr>
              <a:t>et </a:t>
            </a:r>
            <a:r>
              <a:rPr kumimoji="0" sz="900" b="0" i="0" u="none" strike="noStrike" kern="1200" cap="none" spc="-15" normalizeH="0" baseline="0" noProof="0" dirty="0">
                <a:ln>
                  <a:noFill/>
                </a:ln>
                <a:solidFill>
                  <a:srgbClr val="282828"/>
                </a:solidFill>
                <a:effectLst/>
                <a:uLnTx/>
                <a:uFillTx/>
                <a:latin typeface="Arial"/>
                <a:ea typeface="+mn-ea"/>
                <a:cs typeface="Arial"/>
              </a:rPr>
              <a:t>al, </a:t>
            </a:r>
            <a:r>
              <a:rPr kumimoji="0" sz="900" b="0" i="0" u="none" strike="noStrike" kern="1200" cap="none" spc="-10" normalizeH="0" baseline="0" noProof="0" dirty="0">
                <a:ln>
                  <a:noFill/>
                </a:ln>
                <a:solidFill>
                  <a:srgbClr val="282828"/>
                </a:solidFill>
                <a:effectLst/>
                <a:uLnTx/>
                <a:uFillTx/>
                <a:latin typeface="Arial"/>
                <a:ea typeface="+mn-ea"/>
                <a:cs typeface="Arial"/>
              </a:rPr>
              <a:t>Scie Pract. </a:t>
            </a:r>
            <a:r>
              <a:rPr kumimoji="0" sz="900" b="0" i="0" u="none" strike="noStrike" kern="1200" cap="none" spc="-15" normalizeH="0" baseline="0" noProof="0" dirty="0">
                <a:ln>
                  <a:noFill/>
                </a:ln>
                <a:solidFill>
                  <a:srgbClr val="282828"/>
                </a:solidFill>
                <a:effectLst/>
                <a:uLnTx/>
                <a:uFillTx/>
                <a:latin typeface="Arial"/>
                <a:ea typeface="+mn-ea"/>
                <a:cs typeface="Arial"/>
              </a:rPr>
              <a:t>Perspect 2002;1:13-20 </a:t>
            </a:r>
            <a:r>
              <a:rPr kumimoji="0" lang="en-BE" sz="900" b="0" i="0" u="none" strike="noStrike" kern="1200" cap="none" spc="-15" normalizeH="0" baseline="0" noProof="0" dirty="0">
                <a:ln>
                  <a:noFill/>
                </a:ln>
                <a:solidFill>
                  <a:srgbClr val="00B050"/>
                </a:solidFill>
                <a:effectLst/>
                <a:uLnTx/>
                <a:uFillTx/>
                <a:latin typeface="Arial"/>
                <a:ea typeface="+mn-ea"/>
                <a:cs typeface="Arial"/>
              </a:rPr>
              <a:t> </a:t>
            </a:r>
            <a:r>
              <a:rPr kumimoji="0" lang="en-US" sz="900" b="0" i="0" u="none" strike="noStrike" kern="1200" cap="none" spc="-15" normalizeH="0" baseline="0" noProof="0" dirty="0">
                <a:ln>
                  <a:noFill/>
                </a:ln>
                <a:solidFill>
                  <a:srgbClr val="00B050"/>
                </a:solidFill>
                <a:effectLst/>
                <a:uLnTx/>
                <a:uFillTx/>
                <a:latin typeface="Arial"/>
                <a:ea typeface="+mn-ea"/>
                <a:cs typeface="Arial"/>
              </a:rPr>
              <a:t> </a:t>
            </a:r>
            <a:r>
              <a:rPr kumimoji="0" lang="en-BE" sz="900" b="0" i="0" u="none" strike="noStrike" kern="1200" cap="none" spc="-10" normalizeH="0" baseline="0" noProof="0" dirty="0">
                <a:ln>
                  <a:noFill/>
                </a:ln>
                <a:solidFill>
                  <a:srgbClr val="282828"/>
                </a:solidFill>
                <a:effectLst/>
                <a:uLnTx/>
                <a:uFillTx/>
                <a:latin typeface="Arial"/>
                <a:ea typeface="+mn-ea"/>
                <a:cs typeface="Arial"/>
              </a:rPr>
              <a:t>6</a:t>
            </a:r>
            <a:r>
              <a:rPr kumimoji="0" sz="900" b="0" i="0" u="none" strike="noStrike" kern="1200" cap="none" spc="-10" normalizeH="0" baseline="0" noProof="0" dirty="0">
                <a:ln>
                  <a:noFill/>
                </a:ln>
                <a:solidFill>
                  <a:srgbClr val="282828"/>
                </a:solidFill>
                <a:effectLst/>
                <a:uLnTx/>
                <a:uFillTx/>
                <a:latin typeface="Arial"/>
                <a:ea typeface="+mn-ea"/>
                <a:cs typeface="Arial"/>
              </a:rPr>
              <a:t>. </a:t>
            </a:r>
            <a:r>
              <a:rPr kumimoji="0" sz="900" b="0" i="0" u="none" strike="noStrike" kern="1200" cap="none" spc="-15" normalizeH="0" baseline="0" noProof="0" dirty="0">
                <a:ln>
                  <a:noFill/>
                </a:ln>
                <a:solidFill>
                  <a:srgbClr val="282828"/>
                </a:solidFill>
                <a:effectLst/>
                <a:uLnTx/>
                <a:uFillTx/>
                <a:latin typeface="Arial"/>
                <a:ea typeface="+mn-ea"/>
                <a:cs typeface="Arial"/>
              </a:rPr>
              <a:t>Rosenblum </a:t>
            </a:r>
            <a:r>
              <a:rPr kumimoji="0" sz="900" b="0" i="0" u="none" strike="noStrike" kern="1200" cap="none" spc="0" normalizeH="0" baseline="0" noProof="0" dirty="0">
                <a:ln>
                  <a:noFill/>
                </a:ln>
                <a:solidFill>
                  <a:srgbClr val="282828"/>
                </a:solidFill>
                <a:effectLst/>
                <a:uLnTx/>
                <a:uFillTx/>
                <a:latin typeface="Arial"/>
                <a:ea typeface="+mn-ea"/>
                <a:cs typeface="Arial"/>
              </a:rPr>
              <a:t>A</a:t>
            </a:r>
            <a:r>
              <a:rPr kumimoji="0" sz="900" b="0" i="0" u="none" strike="noStrike" kern="1200" cap="none" spc="170" normalizeH="0" baseline="0" noProof="0" dirty="0">
                <a:ln>
                  <a:noFill/>
                </a:ln>
                <a:solidFill>
                  <a:srgbClr val="282828"/>
                </a:solidFill>
                <a:effectLst/>
                <a:uLnTx/>
                <a:uFillTx/>
                <a:latin typeface="Arial"/>
                <a:ea typeface="+mn-ea"/>
                <a:cs typeface="Arial"/>
              </a:rPr>
              <a:t> </a:t>
            </a:r>
            <a:r>
              <a:rPr kumimoji="0" sz="900" b="0" i="0" u="none" strike="noStrike" kern="1200" cap="none" spc="-10" normalizeH="0" baseline="0" noProof="0" dirty="0">
                <a:ln>
                  <a:noFill/>
                </a:ln>
                <a:solidFill>
                  <a:srgbClr val="282828"/>
                </a:solidFill>
                <a:effectLst/>
                <a:uLnTx/>
                <a:uFillTx/>
                <a:latin typeface="Arial"/>
                <a:ea typeface="+mn-ea"/>
                <a:cs typeface="Arial"/>
              </a:rPr>
              <a:t>et al </a:t>
            </a:r>
            <a:r>
              <a:rPr kumimoji="0" sz="900" b="0" i="0" u="none" strike="noStrike" kern="1200" cap="none" spc="-15" normalizeH="0" baseline="0" noProof="0" dirty="0">
                <a:ln>
                  <a:noFill/>
                </a:ln>
                <a:solidFill>
                  <a:srgbClr val="282828"/>
                </a:solidFill>
                <a:effectLst/>
                <a:uLnTx/>
                <a:uFillTx/>
                <a:latin typeface="Arial"/>
                <a:ea typeface="+mn-ea"/>
                <a:cs typeface="Arial"/>
              </a:rPr>
              <a:t>Exp. Clin. Psychopharmacol. 2008;16(5):405-416</a:t>
            </a:r>
            <a:r>
              <a:rPr lang="en-US" sz="900" dirty="0">
                <a:solidFill>
                  <a:srgbClr val="282828"/>
                </a:solidFill>
                <a:latin typeface="Arial"/>
                <a:cs typeface="Arial"/>
              </a:rPr>
              <a:t>  </a:t>
            </a:r>
            <a:r>
              <a:rPr kumimoji="0" sz="900" b="0" i="0" u="none" strike="noStrike" kern="1200" cap="none" spc="-5" normalizeH="0" baseline="0" noProof="0" dirty="0">
                <a:ln>
                  <a:noFill/>
                </a:ln>
                <a:solidFill>
                  <a:srgbClr val="282828"/>
                </a:solidFill>
                <a:effectLst/>
                <a:uLnTx/>
                <a:uFillTx/>
                <a:latin typeface="Arial"/>
                <a:ea typeface="+mn-ea"/>
                <a:cs typeface="Arial"/>
              </a:rPr>
              <a:t>7. </a:t>
            </a:r>
            <a:r>
              <a:rPr kumimoji="0" sz="900" b="0" i="0" u="none" strike="noStrike" kern="1200" cap="none" spc="0" normalizeH="0" baseline="0" noProof="0" dirty="0">
                <a:ln>
                  <a:noFill/>
                </a:ln>
                <a:solidFill>
                  <a:srgbClr val="282828"/>
                </a:solidFill>
                <a:effectLst/>
                <a:uLnTx/>
                <a:uFillTx/>
                <a:latin typeface="Arial"/>
                <a:ea typeface="+mn-ea"/>
                <a:cs typeface="Arial"/>
              </a:rPr>
              <a:t>OECD </a:t>
            </a:r>
            <a:r>
              <a:rPr kumimoji="0" sz="900" b="0" i="0" u="none" strike="noStrike" kern="1200" cap="none" spc="-5" normalizeH="0" baseline="0" noProof="0" dirty="0">
                <a:ln>
                  <a:noFill/>
                </a:ln>
                <a:solidFill>
                  <a:srgbClr val="282828"/>
                </a:solidFill>
                <a:effectLst/>
                <a:uLnTx/>
                <a:uFillTx/>
                <a:latin typeface="Arial"/>
                <a:ea typeface="+mn-ea"/>
                <a:cs typeface="Arial"/>
              </a:rPr>
              <a:t>Health Policy. Addressing Problematic opioid </a:t>
            </a:r>
            <a:r>
              <a:rPr kumimoji="0" sz="900" b="0" i="0" u="none" strike="noStrike" kern="1200" cap="none" spc="0" normalizeH="0" baseline="0" noProof="0" dirty="0">
                <a:ln>
                  <a:noFill/>
                </a:ln>
                <a:solidFill>
                  <a:srgbClr val="282828"/>
                </a:solidFill>
                <a:effectLst/>
                <a:uLnTx/>
                <a:uFillTx/>
                <a:latin typeface="Arial"/>
                <a:ea typeface="+mn-ea"/>
                <a:cs typeface="Arial"/>
              </a:rPr>
              <a:t>use </a:t>
            </a:r>
            <a:r>
              <a:rPr kumimoji="0" sz="900" b="0" i="0" u="none" strike="noStrike" kern="1200" cap="none" spc="-5" normalizeH="0" baseline="0" noProof="0" dirty="0">
                <a:ln>
                  <a:noFill/>
                </a:ln>
                <a:solidFill>
                  <a:srgbClr val="282828"/>
                </a:solidFill>
                <a:effectLst/>
                <a:uLnTx/>
                <a:uFillTx/>
                <a:latin typeface="Arial"/>
                <a:ea typeface="+mn-ea"/>
                <a:cs typeface="Arial"/>
              </a:rPr>
              <a:t>in </a:t>
            </a:r>
            <a:r>
              <a:rPr kumimoji="0" sz="900" b="0" i="0" u="none" strike="noStrike" kern="1200" cap="none" spc="0" normalizeH="0" baseline="0" noProof="0" dirty="0">
                <a:ln>
                  <a:noFill/>
                </a:ln>
                <a:solidFill>
                  <a:srgbClr val="282828"/>
                </a:solidFill>
                <a:effectLst/>
                <a:uLnTx/>
                <a:uFillTx/>
                <a:latin typeface="Arial"/>
                <a:ea typeface="+mn-ea"/>
                <a:cs typeface="Arial"/>
              </a:rPr>
              <a:t>OECD </a:t>
            </a:r>
            <a:r>
              <a:rPr kumimoji="0" sz="900" b="0" i="0" u="none" strike="noStrike" kern="1200" cap="none" spc="-5" normalizeH="0" baseline="0" noProof="0" dirty="0">
                <a:ln>
                  <a:noFill/>
                </a:ln>
                <a:solidFill>
                  <a:srgbClr val="282828"/>
                </a:solidFill>
                <a:effectLst/>
                <a:uLnTx/>
                <a:uFillTx/>
                <a:latin typeface="Arial"/>
                <a:ea typeface="+mn-ea"/>
                <a:cs typeface="Arial"/>
              </a:rPr>
              <a:t>Countries</a:t>
            </a:r>
            <a:r>
              <a:rPr kumimoji="0" sz="900" b="0" i="0" u="none" strike="noStrike" kern="1200" cap="none" spc="-160" normalizeH="0" baseline="0" noProof="0" dirty="0">
                <a:ln>
                  <a:noFill/>
                </a:ln>
                <a:solidFill>
                  <a:srgbClr val="282828"/>
                </a:solidFill>
                <a:effectLst/>
                <a:uLnTx/>
                <a:uFillTx/>
                <a:latin typeface="Arial"/>
                <a:ea typeface="+mn-ea"/>
                <a:cs typeface="Arial"/>
              </a:rPr>
              <a:t> </a:t>
            </a:r>
            <a:r>
              <a:rPr kumimoji="0" sz="900" b="0" i="0" u="none" strike="noStrike" kern="1200" cap="none" spc="-5" normalizeH="0" baseline="0" noProof="0" dirty="0">
                <a:ln>
                  <a:noFill/>
                </a:ln>
                <a:solidFill>
                  <a:srgbClr val="282828"/>
                </a:solidFill>
                <a:effectLst/>
                <a:uLnTx/>
                <a:uFillTx/>
                <a:latin typeface="Arial"/>
                <a:ea typeface="+mn-ea"/>
                <a:cs typeface="Arial"/>
              </a:rPr>
              <a:t>May 2019</a:t>
            </a:r>
            <a:r>
              <a:rPr kumimoji="0" sz="900" b="0" i="0" u="none" strike="noStrike" kern="1200" cap="none" spc="-5" normalizeH="0" baseline="0" noProof="0" dirty="0">
                <a:ln>
                  <a:noFill/>
                </a:ln>
                <a:solidFill>
                  <a:srgbClr val="0000FF"/>
                </a:solidFill>
                <a:effectLst/>
                <a:uLnTx/>
                <a:uFillTx/>
                <a:latin typeface="Arial"/>
                <a:ea typeface="+mn-ea"/>
                <a:cs typeface="Arial"/>
              </a:rPr>
              <a:t> </a:t>
            </a:r>
            <a:r>
              <a:rPr kumimoji="0" sz="900" b="0" i="0" u="sng" strike="noStrike" kern="1200" cap="none" spc="-10" normalizeH="0" baseline="0" noProof="0" dirty="0">
                <a:ln>
                  <a:noFill/>
                </a:ln>
                <a:solidFill>
                  <a:srgbClr val="0000FF"/>
                </a:solidFill>
                <a:effectLst/>
                <a:uLnTx/>
                <a:uFill>
                  <a:solidFill>
                    <a:srgbClr val="3A4978"/>
                  </a:solidFill>
                </a:uFill>
                <a:latin typeface="Arial"/>
                <a:ea typeface="+mn-ea"/>
                <a:cs typeface="Arial"/>
                <a:hlinkClick r:id="rId5"/>
              </a:rPr>
              <a:t>http://www.oecd.org/health/addressing-problematic-opioid-use-in-oecd-countries-a18286f0-en.htm</a:t>
            </a:r>
            <a:endParaRPr kumimoji="0" lang="en-US" sz="900" b="0" i="0" u="none" strike="noStrike" kern="1200" cap="none" spc="0" normalizeH="0" baseline="0" noProof="0" dirty="0">
              <a:ln>
                <a:noFill/>
              </a:ln>
              <a:solidFill>
                <a:srgbClr val="282828"/>
              </a:solidFill>
              <a:effectLst/>
              <a:uLnTx/>
              <a:uFillTx/>
              <a:latin typeface="Arial" panose="020B0604020202020204" pitchFamily="34" charset="0"/>
              <a:ea typeface="Calibri" panose="020F0502020204030204" pitchFamily="34" charset="0"/>
              <a:cs typeface="Arial" panose="020B0604020202020204" pitchFamily="34" charset="0"/>
            </a:endParaRPr>
          </a:p>
          <a:p>
            <a:pPr marL="12700" marR="0" lvl="0" indent="0" algn="l" defTabSz="521511" rtl="0" eaLnBrk="1" fontAlgn="auto" latinLnBrk="0" hangingPunct="1">
              <a:lnSpc>
                <a:spcPct val="100000"/>
              </a:lnSpc>
              <a:spcBef>
                <a:spcPts val="5"/>
              </a:spcBef>
              <a:spcAft>
                <a:spcPts val="0"/>
              </a:spcAft>
              <a:buClrTx/>
              <a:buSzTx/>
              <a:buFontTx/>
              <a:buNone/>
              <a:tabLst/>
              <a:defRPr/>
            </a:pPr>
            <a:endParaRPr kumimoji="0" sz="900" b="0" i="0" u="none" strike="noStrike" kern="1200" cap="none" spc="0" normalizeH="0" baseline="0" noProof="0" dirty="0">
              <a:ln>
                <a:noFill/>
              </a:ln>
              <a:solidFill>
                <a:srgbClr val="282828"/>
              </a:solidFill>
              <a:effectLst/>
              <a:uLnTx/>
              <a:uFillTx/>
              <a:latin typeface="Arial"/>
              <a:ea typeface="+mn-ea"/>
              <a:cs typeface="Arial"/>
            </a:endParaRPr>
          </a:p>
        </p:txBody>
      </p:sp>
    </p:spTree>
    <p:extLst>
      <p:ext uri="{BB962C8B-B14F-4D97-AF65-F5344CB8AC3E}">
        <p14:creationId xmlns:p14="http://schemas.microsoft.com/office/powerpoint/2010/main" val="4198194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606</Words>
  <Application>Microsoft Office PowerPoint</Application>
  <PresentationFormat>Widescreen</PresentationFormat>
  <Paragraphs>23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Kindlundh Hogberg</dc:creator>
  <cp:lastModifiedBy>Anna Kindlundh Hogberg</cp:lastModifiedBy>
  <cp:revision>7</cp:revision>
  <dcterms:created xsi:type="dcterms:W3CDTF">2024-05-02T12:36:19Z</dcterms:created>
  <dcterms:modified xsi:type="dcterms:W3CDTF">2024-11-13T14:24:32Z</dcterms:modified>
</cp:coreProperties>
</file>